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4"/>
  </p:sldMasterIdLst>
  <p:notesMasterIdLst>
    <p:notesMasterId r:id="rId10"/>
  </p:notesMasterIdLst>
  <p:sldIdLst>
    <p:sldId id="270" r:id="rId5"/>
    <p:sldId id="287" r:id="rId6"/>
    <p:sldId id="282" r:id="rId7"/>
    <p:sldId id="280" r:id="rId8"/>
    <p:sldId id="276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orient="horz" pos="2935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2A9D8F"/>
    <a:srgbClr val="264653"/>
    <a:srgbClr val="E9C46A"/>
    <a:srgbClr val="E76F51"/>
    <a:srgbClr val="F4A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9E5FB-467A-C41E-8DA6-D8200AE78349}" v="142" dt="2022-06-15T01:41:33.491"/>
  </p1510:revLst>
</p1510:revInfo>
</file>

<file path=ppt/tableStyles.xml><?xml version="1.0" encoding="utf-8"?>
<a:tblStyleLst xmlns:a="http://schemas.openxmlformats.org/drawingml/2006/main" def="{E02098BF-17E7-4FA7-9C36-B1E1B76C6B67}">
  <a:tblStyle styleId="{E02098BF-17E7-4FA7-9C36-B1E1B76C6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93953" autoAdjust="0"/>
  </p:normalViewPr>
  <p:slideViewPr>
    <p:cSldViewPr snapToGrid="0">
      <p:cViewPr varScale="1">
        <p:scale>
          <a:sx n="143" d="100"/>
          <a:sy n="143" d="100"/>
        </p:scale>
        <p:origin x="1104" y="114"/>
      </p:cViewPr>
      <p:guideLst>
        <p:guide orient="horz" pos="305"/>
        <p:guide pos="295"/>
        <p:guide orient="horz" pos="293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28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 (DMIA)" userId="S::widodo.a5v@ap.denso.com::f5c75c50-fab1-4aad-b7d3-d66f8134eadf" providerId="AD" clId="Web-{F059E5FB-467A-C41E-8DA6-D8200AE78349}"/>
    <pc:docChg chg="delSld modSld">
      <pc:chgData name="Widodo (DMIA)" userId="S::widodo.a5v@ap.denso.com::f5c75c50-fab1-4aad-b7d3-d66f8134eadf" providerId="AD" clId="Web-{F059E5FB-467A-C41E-8DA6-D8200AE78349}" dt="2022-06-15T01:41:33.491" v="123" actId="1076"/>
      <pc:docMkLst>
        <pc:docMk/>
      </pc:docMkLst>
      <pc:sldChg chg="addSp delSp modSp del">
        <pc:chgData name="Widodo (DMIA)" userId="S::widodo.a5v@ap.denso.com::f5c75c50-fab1-4aad-b7d3-d66f8134eadf" providerId="AD" clId="Web-{F059E5FB-467A-C41E-8DA6-D8200AE78349}" dt="2022-06-15T01:40:28.364" v="118"/>
        <pc:sldMkLst>
          <pc:docMk/>
          <pc:sldMk cId="0" sldId="256"/>
        </pc:sldMkLst>
        <pc:spChg chg="add del mod">
          <ac:chgData name="Widodo (DMIA)" userId="S::widodo.a5v@ap.denso.com::f5c75c50-fab1-4aad-b7d3-d66f8134eadf" providerId="AD" clId="Web-{F059E5FB-467A-C41E-8DA6-D8200AE78349}" dt="2022-06-15T01:40:09.410" v="97"/>
          <ac:spMkLst>
            <pc:docMk/>
            <pc:sldMk cId="0" sldId="256"/>
            <ac:spMk id="3" creationId="{A92F349C-240F-819D-3785-737D4E282A3F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8.645" v="96"/>
          <ac:spMkLst>
            <pc:docMk/>
            <pc:sldMk cId="0" sldId="256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0.426" v="98"/>
          <ac:spMkLst>
            <pc:docMk/>
            <pc:sldMk cId="0" sldId="256"/>
            <ac:spMk id="55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06.020" v="95"/>
          <ac:picMkLst>
            <pc:docMk/>
            <pc:sldMk cId="0" sldId="256"/>
            <ac:picMk id="56" creationId="{00000000-0000-0000-0000-000000000000}"/>
          </ac:picMkLst>
        </pc:picChg>
      </pc:sldChg>
      <pc:sldChg chg="addSp delSp modSp del">
        <pc:chgData name="Widodo (DMIA)" userId="S::widodo.a5v@ap.denso.com::f5c75c50-fab1-4aad-b7d3-d66f8134eadf" providerId="AD" clId="Web-{F059E5FB-467A-C41E-8DA6-D8200AE78349}" dt="2022-06-15T01:40:28.364" v="117"/>
        <pc:sldMkLst>
          <pc:docMk/>
          <pc:sldMk cId="0" sldId="257"/>
        </pc:sldMkLst>
        <pc:spChg chg="add mod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3" creationId="{A5CCC6DE-F026-67E9-F7BD-48E651AB1B7B}"/>
          </ac:spMkLst>
        </pc:spChg>
        <pc:spChg chg="add mod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5" creationId="{2E4F9AF5-2DE9-18A0-C2FC-C40101863BF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42" v="104"/>
          <ac:spMkLst>
            <pc:docMk/>
            <pc:sldMk cId="0" sldId="257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411" v="103"/>
          <ac:spMkLst>
            <pc:docMk/>
            <pc:sldMk cId="0" sldId="257"/>
            <ac:spMk id="6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100"/>
          <ac:spMkLst>
            <pc:docMk/>
            <pc:sldMk cId="0" sldId="257"/>
            <ac:spMk id="6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15.395" v="99"/>
          <ac:spMkLst>
            <pc:docMk/>
            <pc:sldMk cId="0" sldId="257"/>
            <ac:spMk id="6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40:15.395" v="102"/>
          <ac:picMkLst>
            <pc:docMk/>
            <pc:sldMk cId="0" sldId="257"/>
            <ac:picMk id="6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15.395" v="101"/>
          <ac:picMkLst>
            <pc:docMk/>
            <pc:sldMk cId="0" sldId="257"/>
            <ac:picMk id="64" creationId="{00000000-0000-0000-0000-000000000000}"/>
          </ac:picMkLst>
        </pc:picChg>
      </pc:sldChg>
      <pc:sldChg chg="del">
        <pc:chgData name="Widodo (DMIA)" userId="S::widodo.a5v@ap.denso.com::f5c75c50-fab1-4aad-b7d3-d66f8134eadf" providerId="AD" clId="Web-{F059E5FB-467A-C41E-8DA6-D8200AE78349}" dt="2022-06-15T01:40:28.364" v="116"/>
        <pc:sldMkLst>
          <pc:docMk/>
          <pc:sldMk cId="0" sldId="25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5"/>
        <pc:sldMkLst>
          <pc:docMk/>
          <pc:sldMk cId="0" sldId="259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4"/>
        <pc:sldMkLst>
          <pc:docMk/>
          <pc:sldMk cId="0" sldId="260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3"/>
        <pc:sldMkLst>
          <pc:docMk/>
          <pc:sldMk cId="0" sldId="261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2"/>
        <pc:sldMkLst>
          <pc:docMk/>
          <pc:sldMk cId="0" sldId="262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1"/>
        <pc:sldMkLst>
          <pc:docMk/>
          <pc:sldMk cId="0" sldId="263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10"/>
        <pc:sldMkLst>
          <pc:docMk/>
          <pc:sldMk cId="0" sldId="264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64" v="109"/>
        <pc:sldMkLst>
          <pc:docMk/>
          <pc:sldMk cId="0" sldId="265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8"/>
        <pc:sldMkLst>
          <pc:docMk/>
          <pc:sldMk cId="0" sldId="266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7"/>
        <pc:sldMkLst>
          <pc:docMk/>
          <pc:sldMk cId="0" sldId="267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6"/>
        <pc:sldMkLst>
          <pc:docMk/>
          <pc:sldMk cId="0" sldId="268"/>
        </pc:sldMkLst>
      </pc:sldChg>
      <pc:sldChg chg="del">
        <pc:chgData name="Widodo (DMIA)" userId="S::widodo.a5v@ap.denso.com::f5c75c50-fab1-4aad-b7d3-d66f8134eadf" providerId="AD" clId="Web-{F059E5FB-467A-C41E-8DA6-D8200AE78349}" dt="2022-06-15T01:40:28.348" v="105"/>
        <pc:sldMkLst>
          <pc:docMk/>
          <pc:sldMk cId="0" sldId="269"/>
        </pc:sldMkLst>
      </pc:sldChg>
      <pc:sldChg chg="modSp">
        <pc:chgData name="Widodo (DMIA)" userId="S::widodo.a5v@ap.denso.com::f5c75c50-fab1-4aad-b7d3-d66f8134eadf" providerId="AD" clId="Web-{F059E5FB-467A-C41E-8DA6-D8200AE78349}" dt="2022-06-15T01:41:33.491" v="123" actId="1076"/>
        <pc:sldMkLst>
          <pc:docMk/>
          <pc:sldMk cId="2421093378" sldId="270"/>
        </pc:sldMkLst>
        <pc:spChg chg="mod">
          <ac:chgData name="Widodo (DMIA)" userId="S::widodo.a5v@ap.denso.com::f5c75c50-fab1-4aad-b7d3-d66f8134eadf" providerId="AD" clId="Web-{F059E5FB-467A-C41E-8DA6-D8200AE78349}" dt="2022-06-15T01:41:33.491" v="123" actId="1076"/>
          <ac:spMkLst>
            <pc:docMk/>
            <pc:sldMk cId="2421093378" sldId="270"/>
            <ac:spMk id="10" creationId="{C3C5661B-7D62-4F6E-A9EE-C79A43AABDED}"/>
          </ac:spMkLst>
        </pc:spChg>
      </pc:sldChg>
      <pc:sldChg chg="delSp">
        <pc:chgData name="Widodo (DMIA)" userId="S::widodo.a5v@ap.denso.com::f5c75c50-fab1-4aad-b7d3-d66f8134eadf" providerId="AD" clId="Web-{F059E5FB-467A-C41E-8DA6-D8200AE78349}" dt="2022-06-15T01:41:13.553" v="120"/>
        <pc:sldMkLst>
          <pc:docMk/>
          <pc:sldMk cId="259294242" sldId="271"/>
        </pc:sldMkLst>
        <pc:spChg chg="del">
          <ac:chgData name="Widodo (DMIA)" userId="S::widodo.a5v@ap.denso.com::f5c75c50-fab1-4aad-b7d3-d66f8134eadf" providerId="AD" clId="Web-{F059E5FB-467A-C41E-8DA6-D8200AE78349}" dt="2022-06-15T01:39:40.050" v="31"/>
          <ac:spMkLst>
            <pc:docMk/>
            <pc:sldMk cId="259294242" sldId="271"/>
            <ac:spMk id="5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0"/>
          <ac:spMkLst>
            <pc:docMk/>
            <pc:sldMk cId="259294242" sldId="271"/>
            <ac:spMk id="6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9"/>
          <ac:spMkLst>
            <pc:docMk/>
            <pc:sldMk cId="259294242" sldId="271"/>
            <ac:spMk id="7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8"/>
          <ac:spMkLst>
            <pc:docMk/>
            <pc:sldMk cId="259294242" sldId="271"/>
            <ac:spMk id="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2.785" v="33"/>
          <ac:spMkLst>
            <pc:docMk/>
            <pc:sldMk cId="259294242" sldId="271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23"/>
          <ac:spMkLst>
            <pc:docMk/>
            <pc:sldMk cId="259294242" sldId="271"/>
            <ac:spMk id="1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9"/>
          <ac:spMkLst>
            <pc:docMk/>
            <pc:sldMk cId="259294242" sldId="271"/>
            <ac:spMk id="1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2"/>
          <ac:spMkLst>
            <pc:docMk/>
            <pc:sldMk cId="259294242" sldId="271"/>
            <ac:spMk id="1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1"/>
          <ac:spMkLst>
            <pc:docMk/>
            <pc:sldMk cId="259294242" sldId="271"/>
            <ac:spMk id="1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20"/>
          <ac:spMkLst>
            <pc:docMk/>
            <pc:sldMk cId="259294242" sldId="271"/>
            <ac:spMk id="1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8"/>
          <ac:spMkLst>
            <pc:docMk/>
            <pc:sldMk cId="259294242" sldId="271"/>
            <ac:spMk id="2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7"/>
          <ac:spMkLst>
            <pc:docMk/>
            <pc:sldMk cId="259294242" sldId="271"/>
            <ac:spMk id="2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6"/>
          <ac:spMkLst>
            <pc:docMk/>
            <pc:sldMk cId="259294242" sldId="271"/>
            <ac:spMk id="2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5"/>
          <ac:spMkLst>
            <pc:docMk/>
            <pc:sldMk cId="259294242" sldId="271"/>
            <ac:spMk id="2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19" v="14"/>
          <ac:spMkLst>
            <pc:docMk/>
            <pc:sldMk cId="259294242" sldId="271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0.050" v="32"/>
          <ac:spMkLst>
            <pc:docMk/>
            <pc:sldMk cId="259294242" sldId="271"/>
            <ac:spMk id="38" creationId="{6B0F31C7-8551-4135-B9C4-057BA57BFE31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13.553" v="120"/>
          <ac:spMkLst>
            <pc:docMk/>
            <pc:sldMk cId="259294242" sldId="271"/>
            <ac:spMk id="70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40.050" v="27"/>
          <ac:picMkLst>
            <pc:docMk/>
            <pc:sldMk cId="259294242" sldId="271"/>
            <ac:picMk id="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6"/>
          <ac:picMkLst>
            <pc:docMk/>
            <pc:sldMk cId="259294242" sldId="271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5"/>
          <ac:picMkLst>
            <pc:docMk/>
            <pc:sldMk cId="259294242" sldId="271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40.050" v="24"/>
          <ac:picMkLst>
            <pc:docMk/>
            <pc:sldMk cId="259294242" sldId="271"/>
            <ac:picMk id="10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39:53.254" v="45"/>
        <pc:sldMkLst>
          <pc:docMk/>
          <pc:sldMk cId="1595602978" sldId="272"/>
        </pc:sldMkLst>
        <pc:spChg chg="del">
          <ac:chgData name="Widodo (DMIA)" userId="S::widodo.a5v@ap.denso.com::f5c75c50-fab1-4aad-b7d3-d66f8134eadf" providerId="AD" clId="Web-{F059E5FB-467A-C41E-8DA6-D8200AE78349}" dt="2022-06-15T01:39:46.801" v="39"/>
          <ac:spMkLst>
            <pc:docMk/>
            <pc:sldMk cId="1595602978" sldId="272"/>
            <ac:spMk id="6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801" v="38"/>
          <ac:spMkLst>
            <pc:docMk/>
            <pc:sldMk cId="1595602978" sldId="272"/>
            <ac:spMk id="6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6"/>
          <ac:spMkLst>
            <pc:docMk/>
            <pc:sldMk cId="1595602978" sldId="272"/>
            <ac:spMk id="6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5"/>
          <ac:spMkLst>
            <pc:docMk/>
            <pc:sldMk cId="1595602978" sldId="272"/>
            <ac:spMk id="68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46.785" v="34"/>
          <ac:spMkLst>
            <pc:docMk/>
            <pc:sldMk cId="1595602978" sldId="272"/>
            <ac:spMk id="6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1.144" v="44"/>
          <ac:spMkLst>
            <pc:docMk/>
            <pc:sldMk cId="1595602978" sldId="272"/>
            <ac:spMk id="71" creationId="{E5D79C0B-F5A5-4F59-8C4A-7E4303956003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39:53.254" v="45"/>
          <ac:grpSpMkLst>
            <pc:docMk/>
            <pc:sldMk cId="1595602978" sldId="272"/>
            <ac:grpSpMk id="17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1"/>
          <ac:grpSpMkLst>
            <pc:docMk/>
            <pc:sldMk cId="1595602978" sldId="272"/>
            <ac:grpSpMk id="18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2"/>
          <ac:grpSpMkLst>
            <pc:docMk/>
            <pc:sldMk cId="1595602978" sldId="272"/>
            <ac:grpSpMk id="20" creationId="{00000000-0000-0000-0000-000000000000}"/>
          </ac:grpSpMkLst>
        </pc:grpChg>
        <pc:grpChg chg="del">
          <ac:chgData name="Widodo (DMIA)" userId="S::widodo.a5v@ap.denso.com::f5c75c50-fab1-4aad-b7d3-d66f8134eadf" providerId="AD" clId="Web-{F059E5FB-467A-C41E-8DA6-D8200AE78349}" dt="2022-06-15T01:39:46.801" v="43"/>
          <ac:grpSpMkLst>
            <pc:docMk/>
            <pc:sldMk cId="1595602978" sldId="272"/>
            <ac:grpSpMk id="21" creationId="{00000000-0000-0000-0000-000000000000}"/>
          </ac:grpSpMkLst>
        </pc:grpChg>
        <pc:cxnChg chg="del mod">
          <ac:chgData name="Widodo (DMIA)" userId="S::widodo.a5v@ap.denso.com::f5c75c50-fab1-4aad-b7d3-d66f8134eadf" providerId="AD" clId="Web-{F059E5FB-467A-C41E-8DA6-D8200AE78349}" dt="2022-06-15T01:39:46.801" v="40"/>
          <ac:cxnSpMkLst>
            <pc:docMk/>
            <pc:sldMk cId="1595602978" sldId="272"/>
            <ac:cxnSpMk id="15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39:46.785" v="37"/>
          <ac:cxnSpMkLst>
            <pc:docMk/>
            <pc:sldMk cId="1595602978" sldId="272"/>
            <ac:cxnSpMk id="65" creationId="{00000000-0000-0000-0000-000000000000}"/>
          </ac:cxnSpMkLst>
        </pc:cxnChg>
      </pc:sldChg>
      <pc:sldChg chg="delSp">
        <pc:chgData name="Widodo (DMIA)" userId="S::widodo.a5v@ap.denso.com::f5c75c50-fab1-4aad-b7d3-d66f8134eadf" providerId="AD" clId="Web-{F059E5FB-467A-C41E-8DA6-D8200AE78349}" dt="2022-06-15T01:41:21.287" v="121"/>
        <pc:sldMkLst>
          <pc:docMk/>
          <pc:sldMk cId="3654356833" sldId="273"/>
        </pc:sldMkLst>
        <pc:spChg chg="del">
          <ac:chgData name="Widodo (DMIA)" userId="S::widodo.a5v@ap.denso.com::f5c75c50-fab1-4aad-b7d3-d66f8134eadf" providerId="AD" clId="Web-{F059E5FB-467A-C41E-8DA6-D8200AE78349}" dt="2022-06-15T01:39:56.707" v="63"/>
          <ac:spMkLst>
            <pc:docMk/>
            <pc:sldMk cId="3654356833" sldId="273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1"/>
          <ac:spMkLst>
            <pc:docMk/>
            <pc:sldMk cId="3654356833" sldId="273"/>
            <ac:spMk id="4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60"/>
          <ac:spMkLst>
            <pc:docMk/>
            <pc:sldMk cId="3654356833" sldId="273"/>
            <ac:spMk id="5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9"/>
          <ac:spMkLst>
            <pc:docMk/>
            <pc:sldMk cId="3654356833" sldId="273"/>
            <ac:spMk id="5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8"/>
          <ac:spMkLst>
            <pc:docMk/>
            <pc:sldMk cId="3654356833" sldId="273"/>
            <ac:spMk id="5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7"/>
          <ac:spMkLst>
            <pc:docMk/>
            <pc:sldMk cId="3654356833" sldId="273"/>
            <ac:spMk id="5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6"/>
          <ac:spMkLst>
            <pc:docMk/>
            <pc:sldMk cId="3654356833" sldId="273"/>
            <ac:spMk id="5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8.879" v="64"/>
          <ac:spMkLst>
            <pc:docMk/>
            <pc:sldMk cId="3654356833" sldId="273"/>
            <ac:spMk id="56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5"/>
          <ac:spMkLst>
            <pc:docMk/>
            <pc:sldMk cId="3654356833" sldId="273"/>
            <ac:spMk id="5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54"/>
          <ac:spMkLst>
            <pc:docMk/>
            <pc:sldMk cId="3654356833" sldId="273"/>
            <ac:spMk id="5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1.287" v="121"/>
          <ac:spMkLst>
            <pc:docMk/>
            <pc:sldMk cId="3654356833" sldId="273"/>
            <ac:spMk id="7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9"/>
          <ac:spMkLst>
            <pc:docMk/>
            <pc:sldMk cId="3654356833" sldId="273"/>
            <ac:spMk id="80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8"/>
          <ac:spMkLst>
            <pc:docMk/>
            <pc:sldMk cId="3654356833" sldId="273"/>
            <ac:spMk id="8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7"/>
          <ac:spMkLst>
            <pc:docMk/>
            <pc:sldMk cId="3654356833" sldId="273"/>
            <ac:spMk id="8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39:56.707" v="46"/>
          <ac:spMkLst>
            <pc:docMk/>
            <pc:sldMk cId="3654356833" sldId="273"/>
            <ac:spMk id="86" creationId="{00000000-0000-0000-0000-000000000000}"/>
          </ac:spMkLst>
        </pc:spChg>
        <pc:picChg chg="del">
          <ac:chgData name="Widodo (DMIA)" userId="S::widodo.a5v@ap.denso.com::f5c75c50-fab1-4aad-b7d3-d66f8134eadf" providerId="AD" clId="Web-{F059E5FB-467A-C41E-8DA6-D8200AE78349}" dt="2022-06-15T01:39:56.707" v="62"/>
          <ac:picMkLst>
            <pc:docMk/>
            <pc:sldMk cId="3654356833" sldId="273"/>
            <ac:picMk id="3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3"/>
          <ac:picMkLst>
            <pc:docMk/>
            <pc:sldMk cId="3654356833" sldId="273"/>
            <ac:picMk id="6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2"/>
          <ac:picMkLst>
            <pc:docMk/>
            <pc:sldMk cId="3654356833" sldId="273"/>
            <ac:picMk id="69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1"/>
          <ac:picMkLst>
            <pc:docMk/>
            <pc:sldMk cId="3654356833" sldId="273"/>
            <ac:picMk id="71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39:56.707" v="50"/>
          <ac:picMkLst>
            <pc:docMk/>
            <pc:sldMk cId="3654356833" sldId="273"/>
            <ac:picMk id="73" creationId="{00000000-0000-0000-0000-000000000000}"/>
          </ac:picMkLst>
        </pc:picChg>
      </pc:sldChg>
      <pc:sldChg chg="delSp modSp">
        <pc:chgData name="Widodo (DMIA)" userId="S::widodo.a5v@ap.denso.com::f5c75c50-fab1-4aad-b7d3-d66f8134eadf" providerId="AD" clId="Web-{F059E5FB-467A-C41E-8DA6-D8200AE78349}" dt="2022-06-15T01:41:23.756" v="122"/>
        <pc:sldMkLst>
          <pc:docMk/>
          <pc:sldMk cId="1000495485" sldId="274"/>
        </pc:sldMkLst>
        <pc:spChg chg="del">
          <ac:chgData name="Widodo (DMIA)" userId="S::widodo.a5v@ap.denso.com::f5c75c50-fab1-4aad-b7d3-d66f8134eadf" providerId="AD" clId="Web-{F059E5FB-467A-C41E-8DA6-D8200AE78349}" dt="2022-06-15T01:40:02.098" v="92"/>
          <ac:spMkLst>
            <pc:docMk/>
            <pc:sldMk cId="1000495485" sldId="274"/>
            <ac:spMk id="6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4"/>
          <ac:spMkLst>
            <pc:docMk/>
            <pc:sldMk cId="1000495485" sldId="274"/>
            <ac:spMk id="11" creationId="{E5D79C0B-F5A5-4F59-8C4A-7E4303956003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98" v="93"/>
          <ac:spMkLst>
            <pc:docMk/>
            <pc:sldMk cId="1000495485" sldId="274"/>
            <ac:spMk id="27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0"/>
          <ac:spMkLst>
            <pc:docMk/>
            <pc:sldMk cId="1000495485" sldId="274"/>
            <ac:spMk id="29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9"/>
          <ac:spMkLst>
            <pc:docMk/>
            <pc:sldMk cId="1000495485" sldId="274"/>
            <ac:spMk id="31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8"/>
          <ac:spMkLst>
            <pc:docMk/>
            <pc:sldMk cId="1000495485" sldId="274"/>
            <ac:spMk id="32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7"/>
          <ac:spMkLst>
            <pc:docMk/>
            <pc:sldMk cId="1000495485" sldId="274"/>
            <ac:spMk id="33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6"/>
          <ac:spMkLst>
            <pc:docMk/>
            <pc:sldMk cId="1000495485" sldId="274"/>
            <ac:spMk id="34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65"/>
          <ac:spMkLst>
            <pc:docMk/>
            <pc:sldMk cId="1000495485" sldId="274"/>
            <ac:spMk id="3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0:02.082" v="71"/>
          <ac:spMkLst>
            <pc:docMk/>
            <pc:sldMk cId="1000495485" sldId="274"/>
            <ac:spMk id="55" creationId="{00000000-0000-0000-0000-000000000000}"/>
          </ac:spMkLst>
        </pc:spChg>
        <pc:spChg chg="del">
          <ac:chgData name="Widodo (DMIA)" userId="S::widodo.a5v@ap.denso.com::f5c75c50-fab1-4aad-b7d3-d66f8134eadf" providerId="AD" clId="Web-{F059E5FB-467A-C41E-8DA6-D8200AE78349}" dt="2022-06-15T01:41:23.756" v="122"/>
          <ac:spMkLst>
            <pc:docMk/>
            <pc:sldMk cId="1000495485" sldId="274"/>
            <ac:spMk id="70" creationId="{00000000-0000-0000-0000-000000000000}"/>
          </ac:spMkLst>
        </pc:spChg>
        <pc:grpChg chg="del">
          <ac:chgData name="Widodo (DMIA)" userId="S::widodo.a5v@ap.denso.com::f5c75c50-fab1-4aad-b7d3-d66f8134eadf" providerId="AD" clId="Web-{F059E5FB-467A-C41E-8DA6-D8200AE78349}" dt="2022-06-15T01:40:02.082" v="82"/>
          <ac:grpSpMkLst>
            <pc:docMk/>
            <pc:sldMk cId="1000495485" sldId="274"/>
            <ac:grpSpMk id="16" creationId="{00000000-0000-0000-0000-000000000000}"/>
          </ac:grpSpMkLst>
        </pc:grpChg>
        <pc:picChg chg="del">
          <ac:chgData name="Widodo (DMIA)" userId="S::widodo.a5v@ap.denso.com::f5c75c50-fab1-4aad-b7d3-d66f8134eadf" providerId="AD" clId="Web-{F059E5FB-467A-C41E-8DA6-D8200AE78349}" dt="2022-06-15T01:40:02.098" v="91"/>
          <ac:picMkLst>
            <pc:docMk/>
            <pc:sldMk cId="1000495485" sldId="274"/>
            <ac:picMk id="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90"/>
          <ac:picMkLst>
            <pc:docMk/>
            <pc:sldMk cId="1000495485" sldId="274"/>
            <ac:picMk id="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9"/>
          <ac:picMkLst>
            <pc:docMk/>
            <pc:sldMk cId="1000495485" sldId="274"/>
            <ac:picMk id="5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5"/>
          <ac:picMkLst>
            <pc:docMk/>
            <pc:sldMk cId="1000495485" sldId="274"/>
            <ac:picMk id="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8"/>
          <ac:picMkLst>
            <pc:docMk/>
            <pc:sldMk cId="1000495485" sldId="274"/>
            <ac:picMk id="12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7"/>
          <ac:picMkLst>
            <pc:docMk/>
            <pc:sldMk cId="1000495485" sldId="274"/>
            <ac:picMk id="13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98" v="86"/>
          <ac:picMkLst>
            <pc:docMk/>
            <pc:sldMk cId="1000495485" sldId="274"/>
            <ac:picMk id="14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4"/>
          <ac:picMkLst>
            <pc:docMk/>
            <pc:sldMk cId="1000495485" sldId="274"/>
            <ac:picMk id="17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83"/>
          <ac:picMkLst>
            <pc:docMk/>
            <pc:sldMk cId="1000495485" sldId="274"/>
            <ac:picMk id="18" creationId="{00000000-0000-0000-0000-000000000000}"/>
          </ac:picMkLst>
        </pc:picChg>
        <pc:picChg chg="del">
          <ac:chgData name="Widodo (DMIA)" userId="S::widodo.a5v@ap.denso.com::f5c75c50-fab1-4aad-b7d3-d66f8134eadf" providerId="AD" clId="Web-{F059E5FB-467A-C41E-8DA6-D8200AE78349}" dt="2022-06-15T01:40:02.082" v="72"/>
          <ac:picMkLst>
            <pc:docMk/>
            <pc:sldMk cId="1000495485" sldId="274"/>
            <ac:picMk id="54" creationId="{00000000-0000-0000-0000-000000000000}"/>
          </ac:picMkLst>
        </pc:picChg>
        <pc:cxnChg chg="del mod">
          <ac:chgData name="Widodo (DMIA)" userId="S::widodo.a5v@ap.denso.com::f5c75c50-fab1-4aad-b7d3-d66f8134eadf" providerId="AD" clId="Web-{F059E5FB-467A-C41E-8DA6-D8200AE78349}" dt="2022-06-15T01:40:02.082" v="81"/>
          <ac:cxnSpMkLst>
            <pc:docMk/>
            <pc:sldMk cId="1000495485" sldId="274"/>
            <ac:cxnSpMk id="2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80"/>
          <ac:cxnSpMkLst>
            <pc:docMk/>
            <pc:sldMk cId="1000495485" sldId="274"/>
            <ac:cxnSpMk id="28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9"/>
          <ac:cxnSpMkLst>
            <pc:docMk/>
            <pc:sldMk cId="1000495485" sldId="274"/>
            <ac:cxnSpMk id="3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8"/>
          <ac:cxnSpMkLst>
            <pc:docMk/>
            <pc:sldMk cId="1000495485" sldId="274"/>
            <ac:cxnSpMk id="3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7"/>
          <ac:cxnSpMkLst>
            <pc:docMk/>
            <pc:sldMk cId="1000495485" sldId="274"/>
            <ac:cxnSpMk id="40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6"/>
          <ac:cxnSpMkLst>
            <pc:docMk/>
            <pc:sldMk cId="1000495485" sldId="274"/>
            <ac:cxnSpMk id="43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5"/>
          <ac:cxnSpMkLst>
            <pc:docMk/>
            <pc:sldMk cId="1000495485" sldId="274"/>
            <ac:cxnSpMk id="46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4"/>
          <ac:cxnSpMkLst>
            <pc:docMk/>
            <pc:sldMk cId="1000495485" sldId="274"/>
            <ac:cxnSpMk id="49" creationId="{00000000-0000-0000-0000-000000000000}"/>
          </ac:cxnSpMkLst>
        </pc:cxnChg>
        <pc:cxnChg chg="del mod">
          <ac:chgData name="Widodo (DMIA)" userId="S::widodo.a5v@ap.denso.com::f5c75c50-fab1-4aad-b7d3-d66f8134eadf" providerId="AD" clId="Web-{F059E5FB-467A-C41E-8DA6-D8200AE78349}" dt="2022-06-15T01:40:02.082" v="73"/>
          <ac:cxnSpMkLst>
            <pc:docMk/>
            <pc:sldMk cId="1000495485" sldId="274"/>
            <ac:cxnSpMk id="52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7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928938" y="850900"/>
            <a:ext cx="4081462" cy="22971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64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0" y="1861575"/>
            <a:ext cx="4608001" cy="952505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254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Title Font:34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3109902"/>
            <a:ext cx="4608000" cy="276743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179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 dirty="0"/>
              <a:t>Presenter name Font:24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3493495"/>
            <a:ext cx="4608000" cy="910944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199" baseline="0">
                <a:latin typeface="Meiryo UI" panose="020B0604030504040204" pitchFamily="50" charset="-128"/>
              </a:defRPr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</a:lstStyle>
          <a:p>
            <a:pPr lvl="0"/>
            <a:r>
              <a:rPr kumimoji="1" lang="en-US" altLang="ja-JP" dirty="0"/>
              <a:t>Department or Presentation item list Font: 16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85" y="340216"/>
            <a:ext cx="2266290" cy="647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9" y="4734117"/>
            <a:ext cx="1071353" cy="207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654D-FC59-4D20-AFB1-6BB8E3FE58CD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D4BC-B359-449B-AABC-D41F4A128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1" y="633913"/>
            <a:ext cx="9143999" cy="3884403"/>
          </a:xfrm>
          <a:prstGeom prst="rect">
            <a:avLst/>
          </a:prstGeom>
        </p:spPr>
        <p:txBody>
          <a:bodyPr lIns="144000" tIns="396000" rIns="648000"/>
          <a:lstStyle>
            <a:lvl1pPr marL="539496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548" baseline="0">
                <a:latin typeface="Meiryo UI" panose="020B0604030504040204" pitchFamily="50" charset="-128"/>
              </a:defRPr>
            </a:lvl1pPr>
            <a:lvl2pPr marL="599515" indent="-256935">
              <a:buFont typeface="+mj-lt"/>
              <a:buAutoNum type="arabicPeriod"/>
              <a:defRPr/>
            </a:lvl2pPr>
            <a:lvl3pPr marL="942095" indent="-256935">
              <a:buFont typeface="+mj-lt"/>
              <a:buAutoNum type="arabicPeriod"/>
              <a:defRPr/>
            </a:lvl3pPr>
            <a:lvl4pPr marL="1284675" indent="-256935">
              <a:buFont typeface="+mj-lt"/>
              <a:buAutoNum type="arabicPeriod"/>
              <a:defRPr/>
            </a:lvl4pPr>
            <a:lvl5pPr marL="1627255" indent="-256935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-36000" y="-17852"/>
            <a:ext cx="9216000" cy="5179204"/>
          </a:xfrm>
          <a:prstGeom prst="rect">
            <a:avLst/>
          </a:prstGeom>
        </p:spPr>
      </p:pic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0"/>
            <a:ext cx="9216000" cy="889517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532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0.</a:t>
            </a:r>
            <a:r>
              <a:rPr kumimoji="1" lang="ja-JP" altLang="en-US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2776" y="4686864"/>
            <a:ext cx="1131196" cy="321691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868360"/>
            <a:ext cx="9216000" cy="940925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2548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/>
          </p:nvPr>
        </p:nvSpPr>
        <p:spPr>
          <a:xfrm>
            <a:off x="0" y="633913"/>
            <a:ext cx="9144000" cy="39113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576"/>
            <a:ext cx="9144000" cy="457424"/>
          </a:xfrm>
          <a:prstGeom prst="rect">
            <a:avLst/>
          </a:prstGeom>
        </p:spPr>
        <p:txBody>
          <a:bodyPr lIns="360000" rIns="360000" bIns="36000" anchor="b" anchorCtr="0">
            <a:spAutoFit/>
          </a:bodyPr>
          <a:lstStyle>
            <a:lvl1pPr algn="ctr">
              <a:spcAft>
                <a:spcPts val="0"/>
              </a:spcAft>
              <a:defRPr sz="1873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421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4704692" y="3949681"/>
            <a:ext cx="2057400" cy="273590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6" y="1924665"/>
            <a:ext cx="3909351" cy="1116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1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107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6206-BE5C-5DD7-7706-AB95547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D2F94-41ED-F2D1-08F2-D56558D77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E8D73-1705-6E54-D2FF-630D8B3F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7011-64CE-4CEB-ADC4-E2FF2C70B3E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C08B1-9D1C-2D25-B668-57E56B39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F75EF-1758-E93D-073A-9CA7C97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C210-90A8-4631-85BF-EA78B447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2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48743"/>
            <a:ext cx="9144000" cy="265212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4688648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2" y="4662932"/>
            <a:ext cx="259715" cy="480568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49" dirty="0">
              <a:latin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4686864"/>
            <a:ext cx="1129726" cy="322723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1944000" y="4765065"/>
            <a:ext cx="5760000" cy="242029"/>
            <a:chOff x="2097358" y="6328231"/>
            <a:chExt cx="5760000" cy="323004"/>
          </a:xfrm>
        </p:grpSpPr>
        <p:sp>
          <p:nvSpPr>
            <p:cNvPr id="13" name="object 9"/>
            <p:cNvSpPr txBox="1"/>
            <p:nvPr/>
          </p:nvSpPr>
          <p:spPr>
            <a:xfrm>
              <a:off x="2097358" y="6328231"/>
              <a:ext cx="57600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4750">
                <a:lnSpc>
                  <a:spcPct val="100000"/>
                </a:lnSpc>
              </a:pPr>
              <a:r>
                <a:rPr lang="en-US" altLang="ja-JP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PT. DENSO MANUFACTURING INDONESIA</a:t>
              </a:r>
            </a:p>
            <a:p>
              <a:pPr marL="14750">
                <a:lnSpc>
                  <a:spcPct val="100000"/>
                </a:lnSpc>
              </a:pPr>
              <a:r>
                <a:rPr lang="en-US" sz="52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System</a:t>
              </a:r>
              <a:r>
                <a:rPr lang="en-US" sz="525" baseline="0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Development</a:t>
              </a:r>
              <a:endParaRPr sz="52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2097358" y="6574291"/>
              <a:ext cx="5760000" cy="769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16">
                <a:lnSpc>
                  <a:spcPct val="100000"/>
                </a:lnSpc>
                <a:spcBef>
                  <a:spcPts val="232"/>
                </a:spcBef>
              </a:pP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© DENSO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</a:t>
              </a:r>
              <a:r>
                <a:rPr lang="en-US"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PORATION </a:t>
              </a:r>
              <a:r>
                <a:rPr sz="375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Rights</a:t>
              </a:r>
              <a:r>
                <a:rPr sz="375" spc="-71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sz="375" spc="-4" dirty="0">
                  <a:solidFill>
                    <a:srgbClr val="82828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Reserved.</a:t>
              </a:r>
              <a:endParaRPr sz="37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633912"/>
            <a:ext cx="9144000" cy="3911378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2" name="スライド番号プレースホルダー 8"/>
          <p:cNvSpPr txBox="1">
            <a:spLocks/>
          </p:cNvSpPr>
          <p:nvPr userDrawn="1"/>
        </p:nvSpPr>
        <p:spPr>
          <a:xfrm>
            <a:off x="7086600" y="-17254"/>
            <a:ext cx="2057400" cy="273590"/>
          </a:xfrm>
          <a:prstGeom prst="rect">
            <a:avLst/>
          </a:prstGeom>
        </p:spPr>
        <p:txBody>
          <a:bodyPr vert="horz" lIns="68517" tIns="34258" rIns="68517" bIns="34258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00" kern="1200">
                <a:solidFill>
                  <a:srgbClr val="828282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554CA-2BEA-3E4B-997B-FC51848F792A}" type="slidenum">
              <a:rPr lang="ja-JP" altLang="en-US" sz="974" smtClean="0"/>
              <a:pPr/>
              <a:t>‹#›</a:t>
            </a:fld>
            <a:r>
              <a:rPr lang="en-US" altLang="ja-JP" sz="974" dirty="0">
                <a:ea typeface="Verdana" panose="020B0604030504040204" pitchFamily="34" charset="0"/>
              </a:rPr>
              <a:t> /7</a:t>
            </a:r>
            <a:endParaRPr lang="ja-JP" altLang="en-US" sz="974" dirty="0"/>
          </a:p>
        </p:txBody>
      </p:sp>
      <p:pic>
        <p:nvPicPr>
          <p:cNvPr id="16" name="図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855143"/>
            <a:ext cx="1071353" cy="207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93" r:id="rId5"/>
    <p:sldLayoutId id="2147483688" r:id="rId6"/>
    <p:sldLayoutId id="2147483689" r:id="rId7"/>
    <p:sldLayoutId id="2147483697" r:id="rId8"/>
    <p:sldLayoutId id="2147483699" r:id="rId9"/>
    <p:sldLayoutId id="214748370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96" userDrawn="1">
          <p15:clr>
            <a:srgbClr val="F26B43"/>
          </p15:clr>
        </p15:guide>
        <p15:guide id="6" orient="horz" pos="2775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2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49" y="1387050"/>
            <a:ext cx="25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MATRAS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848" y="2640160"/>
            <a:ext cx="512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 “Optimizing </a:t>
            </a:r>
            <a:r>
              <a:rPr lang="en-US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Training </a:t>
            </a: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System for </a:t>
            </a:r>
            <a:endParaRPr lang="en-US" sz="1800" dirty="0" smtClean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sz="1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Human </a:t>
            </a:r>
            <a:r>
              <a:rPr lang="en-US" sz="1800" dirty="0">
                <a:solidFill>
                  <a:srgbClr val="FF0000"/>
                </a:solidFill>
                <a:latin typeface="Arial Black" panose="020B0A04020102020204" pitchFamily="34" charset="0"/>
              </a:rPr>
              <a:t>Performance </a:t>
            </a:r>
            <a:endParaRPr lang="en-US" sz="18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by </a:t>
            </a: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Digitalization system”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0049" y="4313575"/>
            <a:ext cx="4124326" cy="369332"/>
            <a:chOff x="581024" y="4161175"/>
            <a:chExt cx="3133726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81024" y="4161175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Arial Black" panose="020B0A04020102020204" pitchFamily="34" charset="0"/>
                </a:rPr>
                <a:t>Ahmad Abdurrahman  : DM2260924</a:t>
              </a:r>
              <a:endParaRPr lang="en-US" sz="1000" dirty="0">
                <a:latin typeface="Arial Black" panose="020B0A040201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1024" y="4284286"/>
              <a:ext cx="3133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Arial Black" panose="020B0A04020102020204" pitchFamily="34" charset="0"/>
                </a:rPr>
                <a:t>Alvany</a:t>
              </a:r>
              <a:r>
                <a:rPr lang="en-US" sz="1000" dirty="0" smtClean="0">
                  <a:latin typeface="Arial Black" panose="020B0A04020102020204" pitchFamily="34" charset="0"/>
                </a:rPr>
                <a:t> </a:t>
              </a:r>
              <a:r>
                <a:rPr lang="en-US" sz="1000" dirty="0" err="1" smtClean="0">
                  <a:latin typeface="Arial Black" panose="020B0A04020102020204" pitchFamily="34" charset="0"/>
                </a:rPr>
                <a:t>maulana</a:t>
              </a:r>
              <a:r>
                <a:rPr lang="en-US" sz="1000" dirty="0" smtClean="0">
                  <a:latin typeface="Arial Black" panose="020B0A04020102020204" pitchFamily="34" charset="0"/>
                </a:rPr>
                <a:t>         </a:t>
              </a:r>
              <a:r>
                <a:rPr lang="en-US" sz="600" dirty="0" smtClean="0">
                  <a:latin typeface="Arial Black" panose="020B0A04020102020204" pitchFamily="34" charset="0"/>
                </a:rPr>
                <a:t> </a:t>
              </a:r>
              <a:r>
                <a:rPr lang="en-US" sz="500" dirty="0" smtClean="0">
                  <a:latin typeface="Arial Black" panose="020B0A04020102020204" pitchFamily="34" charset="0"/>
                </a:rPr>
                <a:t> </a:t>
              </a:r>
              <a:r>
                <a:rPr lang="en-US" sz="1000" dirty="0" smtClean="0">
                  <a:latin typeface="Arial Black" panose="020B0A04020102020204" pitchFamily="34" charset="0"/>
                </a:rPr>
                <a:t>: DM2260925</a:t>
              </a:r>
              <a:endParaRPr lang="en-US" sz="10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0835" y="1822508"/>
            <a:ext cx="220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3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Management Training System</a:t>
            </a:r>
            <a:endParaRPr lang="en-US" sz="900" spc="3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4328" y="79519"/>
            <a:ext cx="2215213" cy="659101"/>
            <a:chOff x="15336" y="44962"/>
            <a:chExt cx="2215213" cy="659101"/>
          </a:xfrm>
        </p:grpSpPr>
        <p:sp>
          <p:nvSpPr>
            <p:cNvPr id="6" name="TextBox 5"/>
            <p:cNvSpPr txBox="1"/>
            <p:nvPr/>
          </p:nvSpPr>
          <p:spPr>
            <a:xfrm>
              <a:off x="15336" y="44962"/>
              <a:ext cx="2139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MATRAS</a:t>
              </a:r>
              <a:endParaRPr lang="en-US" sz="32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684" y="473231"/>
              <a:ext cx="22018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Management Training System</a:t>
              </a:r>
              <a:endParaRPr lang="en-US" sz="900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3903" y="2411700"/>
            <a:ext cx="2376430" cy="1090099"/>
            <a:chOff x="273841" y="2447303"/>
            <a:chExt cx="2509424" cy="1258751"/>
          </a:xfrm>
        </p:grpSpPr>
        <p:grpSp>
          <p:nvGrpSpPr>
            <p:cNvPr id="67" name="Group 66"/>
            <p:cNvGrpSpPr/>
            <p:nvPr/>
          </p:nvGrpSpPr>
          <p:grpSpPr>
            <a:xfrm>
              <a:off x="273841" y="2447303"/>
              <a:ext cx="2372988" cy="1258751"/>
              <a:chOff x="273841" y="2447303"/>
              <a:chExt cx="2372988" cy="1258751"/>
            </a:xfrm>
          </p:grpSpPr>
          <p:sp>
            <p:nvSpPr>
              <p:cNvPr id="23" name="Parallelogram 22"/>
              <p:cNvSpPr/>
              <p:nvPr/>
            </p:nvSpPr>
            <p:spPr>
              <a:xfrm>
                <a:off x="1018315" y="2582379"/>
                <a:ext cx="1628514" cy="298669"/>
              </a:xfrm>
              <a:prstGeom prst="parallelogram">
                <a:avLst/>
              </a:prstGeom>
              <a:solidFill>
                <a:schemeClr val="bg2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Assimilate" panose="00000400000000000000" pitchFamily="2" charset="0"/>
                  </a:rPr>
                  <a:t>GOALS</a:t>
                </a:r>
                <a:endParaRPr kumimoji="1" lang="en-US" b="1" dirty="0">
                  <a:solidFill>
                    <a:sysClr val="windowText" lastClr="000000"/>
                  </a:solidFill>
                  <a:latin typeface="Assimilate" panose="00000400000000000000" pitchFamily="2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841" y="2447303"/>
                <a:ext cx="1067722" cy="1258751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940854" y="2959727"/>
              <a:ext cx="1842411" cy="746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Reduce man hour with effective work and accuracy programming data.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31028" y="801457"/>
            <a:ext cx="2567143" cy="1821200"/>
            <a:chOff x="6131028" y="801457"/>
            <a:chExt cx="2567143" cy="1821200"/>
          </a:xfrm>
        </p:grpSpPr>
        <p:sp>
          <p:nvSpPr>
            <p:cNvPr id="16" name="Pentagon 15"/>
            <p:cNvSpPr/>
            <p:nvPr/>
          </p:nvSpPr>
          <p:spPr>
            <a:xfrm>
              <a:off x="6290731" y="801457"/>
              <a:ext cx="1524184" cy="379789"/>
            </a:xfrm>
            <a:prstGeom prst="homePlate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60368" y="83746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ssimilate" panose="00000400000000000000" pitchFamily="2" charset="0"/>
                </a:rPr>
                <a:t>TARGET</a:t>
              </a:r>
              <a:endParaRPr lang="en-US" b="1" dirty="0">
                <a:latin typeface="Assimilate" panose="00000400000000000000" pitchFamily="2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6127301" y="805753"/>
              <a:ext cx="378655" cy="371202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6137290" y="1264145"/>
              <a:ext cx="2560881" cy="1358512"/>
              <a:chOff x="6181552" y="2325226"/>
              <a:chExt cx="2560881" cy="135851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6196078" y="2370557"/>
                <a:ext cx="2487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 smtClean="0"/>
                  <a:t>1</a:t>
                </a:r>
                <a:endParaRPr lang="en-US" sz="9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196078" y="2732584"/>
                <a:ext cx="2487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181758" y="3090695"/>
                <a:ext cx="2487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181552" y="3439132"/>
                <a:ext cx="2487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426641" y="2325226"/>
                <a:ext cx="17025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rgbClr val="DF3229"/>
                    </a:solidFill>
                    <a:latin typeface="Arial Black" panose="020B0A04020102020204" pitchFamily="34" charset="0"/>
                  </a:rPr>
                  <a:t>Efficiency</a:t>
                </a:r>
                <a:r>
                  <a:rPr lang="en-US" sz="9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 of Inputting Data 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409743" y="2674863"/>
                <a:ext cx="212253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System that can detect </a:t>
                </a:r>
                <a:r>
                  <a:rPr lang="en-US" sz="900" dirty="0" smtClean="0">
                    <a:solidFill>
                      <a:srgbClr val="DF3229"/>
                    </a:solidFill>
                    <a:latin typeface="Arial Black" panose="020B0A04020102020204" pitchFamily="34" charset="0"/>
                  </a:rPr>
                  <a:t>duplicate participants</a:t>
                </a:r>
                <a:endParaRPr lang="en-US" sz="900" dirty="0">
                  <a:solidFill>
                    <a:srgbClr val="DF3229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409743" y="3079864"/>
                <a:ext cx="2332690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solidFill>
                      <a:schemeClr val="tx1"/>
                    </a:solidFill>
                    <a:latin typeface="Arial Black" panose="020B0A04020102020204" pitchFamily="34" charset="0"/>
                    <a:cs typeface="Plus Jakarta Sans Medium" pitchFamily="2" charset="0"/>
                  </a:rPr>
                  <a:t>Secured participant’s </a:t>
                </a:r>
                <a:r>
                  <a:rPr lang="en-US" sz="900" dirty="0">
                    <a:solidFill>
                      <a:srgbClr val="DF3229"/>
                    </a:solidFill>
                    <a:latin typeface="Arial Black" panose="020B0A04020102020204" pitchFamily="34" charset="0"/>
                    <a:cs typeface="Plus Jakarta Sans Medium" pitchFamily="2" charset="0"/>
                  </a:rPr>
                  <a:t>history</a:t>
                </a:r>
                <a:r>
                  <a:rPr lang="en-US" sz="900" dirty="0">
                    <a:solidFill>
                      <a:srgbClr val="FF0000"/>
                    </a:solidFill>
                    <a:latin typeface="Arial Black" panose="020B0A04020102020204" pitchFamily="34" charset="0"/>
                    <a:cs typeface="Plus Jakarta Sans Medium" pitchFamily="2" charset="0"/>
                  </a:rPr>
                  <a:t> </a:t>
                </a:r>
                <a:r>
                  <a:rPr lang="en-US" sz="900" dirty="0">
                    <a:solidFill>
                      <a:srgbClr val="DF3229"/>
                    </a:solidFill>
                    <a:latin typeface="Arial Black" panose="020B0A04020102020204" pitchFamily="34" charset="0"/>
                    <a:cs typeface="Plus Jakarta Sans Medium" pitchFamily="2" charset="0"/>
                  </a:rPr>
                  <a:t>data</a:t>
                </a:r>
                <a:endParaRPr lang="en-US" sz="900" dirty="0">
                  <a:solidFill>
                    <a:srgbClr val="DF3229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409743" y="3452906"/>
                <a:ext cx="2274982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solidFill>
                      <a:srgbClr val="DF3229"/>
                    </a:solidFill>
                    <a:latin typeface="Arial Black" panose="020B0A04020102020204" pitchFamily="34" charset="0"/>
                  </a:rPr>
                  <a:t>Monitoring</a:t>
                </a:r>
                <a:r>
                  <a:rPr lang="en-US" sz="9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 control by HR directly</a:t>
                </a: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6078" y="2350129"/>
                <a:ext cx="249197" cy="249197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5667" y="2708270"/>
                <a:ext cx="249197" cy="249197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1553" y="3073872"/>
                <a:ext cx="249197" cy="249197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1552" y="3429950"/>
                <a:ext cx="249197" cy="249197"/>
              </a:xfrm>
              <a:prstGeom prst="rect">
                <a:avLst/>
              </a:prstGeom>
            </p:spPr>
          </p:pic>
        </p:grpSp>
      </p:grpSp>
      <p:sp>
        <p:nvSpPr>
          <p:cNvPr id="57" name="Freeform 56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  <p:sp>
        <p:nvSpPr>
          <p:cNvPr id="69" name="Rectangle 68"/>
          <p:cNvSpPr/>
          <p:nvPr/>
        </p:nvSpPr>
        <p:spPr>
          <a:xfrm rot="5400000">
            <a:off x="923513" y="-856216"/>
            <a:ext cx="737192" cy="2584218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97219" y="969579"/>
            <a:ext cx="2408770" cy="1323898"/>
            <a:chOff x="60070" y="1058423"/>
            <a:chExt cx="2408770" cy="1323898"/>
          </a:xfrm>
        </p:grpSpPr>
        <p:sp>
          <p:nvSpPr>
            <p:cNvPr id="19" name="Snip Diagonal Corner Rectangle 18"/>
            <p:cNvSpPr/>
            <p:nvPr/>
          </p:nvSpPr>
          <p:spPr>
            <a:xfrm>
              <a:off x="434126" y="1615472"/>
              <a:ext cx="1936891" cy="766849"/>
            </a:xfrm>
            <a:prstGeom prst="snip2DiagRect">
              <a:avLst>
                <a:gd name="adj1" fmla="val 0"/>
                <a:gd name="adj2" fmla="val 17324"/>
              </a:avLst>
            </a:prstGeom>
            <a:solidFill>
              <a:schemeClr val="bg2">
                <a:alpha val="26000"/>
              </a:scheme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" y="1146311"/>
              <a:ext cx="1099305" cy="109930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3091" y="1706024"/>
              <a:ext cx="1445749" cy="31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Efficient and Effective </a:t>
              </a:r>
            </a:p>
            <a:p>
              <a:r>
                <a:rPr 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Management Training</a:t>
              </a:r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76146" y="1058423"/>
              <a:ext cx="816416" cy="696029"/>
              <a:chOff x="1612749" y="1060620"/>
              <a:chExt cx="816416" cy="696029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5018">
                <a:off x="1612749" y="1060620"/>
                <a:ext cx="810346" cy="69602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745965" y="1164124"/>
                <a:ext cx="683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Assimilate" panose="00000400000000000000" pitchFamily="2" charset="0"/>
                  </a:rPr>
                  <a:t>WOT</a:t>
                </a:r>
                <a:endParaRPr lang="en-US" sz="1200" b="1" dirty="0">
                  <a:latin typeface="Assimilate" panose="00000400000000000000" pitchFamily="2" charset="0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2762640" y="463975"/>
            <a:ext cx="2673104" cy="2581288"/>
            <a:chOff x="2762640" y="463975"/>
            <a:chExt cx="2673104" cy="2581288"/>
          </a:xfrm>
        </p:grpSpPr>
        <p:sp>
          <p:nvSpPr>
            <p:cNvPr id="66" name="Rounded Rectangle 65"/>
            <p:cNvSpPr/>
            <p:nvPr/>
          </p:nvSpPr>
          <p:spPr>
            <a:xfrm>
              <a:off x="3227852" y="676902"/>
              <a:ext cx="1659375" cy="2926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200" dirty="0" smtClean="0">
                  <a:solidFill>
                    <a:schemeClr val="bg1">
                      <a:lumMod val="95000"/>
                    </a:schemeClr>
                  </a:solidFill>
                  <a:latin typeface="Assimilate" panose="00000400000000000000" pitchFamily="2" charset="0"/>
                </a:rPr>
                <a:t>CURRENT PROBLEM</a:t>
              </a:r>
              <a:endParaRPr kumimoji="1" lang="en-US" sz="1200" dirty="0">
                <a:solidFill>
                  <a:schemeClr val="bg1">
                    <a:lumMod val="95000"/>
                  </a:schemeClr>
                </a:solidFill>
                <a:latin typeface="Assimilate" panose="00000400000000000000" pitchFamily="2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640" y="463975"/>
              <a:ext cx="591907" cy="651724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3321887" y="1042285"/>
              <a:ext cx="2113857" cy="2002978"/>
              <a:chOff x="3193056" y="933218"/>
              <a:chExt cx="2545124" cy="2411623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3193056" y="933218"/>
                <a:ext cx="2545124" cy="2411623"/>
                <a:chOff x="3193056" y="933218"/>
                <a:chExt cx="2545124" cy="2411623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3193056" y="933218"/>
                  <a:ext cx="1992488" cy="741335"/>
                  <a:chOff x="3510556" y="897530"/>
                  <a:chExt cx="1992488" cy="741335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3510762" y="897530"/>
                    <a:ext cx="1992282" cy="508905"/>
                  </a:xfrm>
                  <a:prstGeom prst="rect">
                    <a:avLst/>
                  </a:prstGeom>
                  <a:grp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12" name="Right Triangle 11"/>
                  <p:cNvSpPr/>
                  <p:nvPr/>
                </p:nvSpPr>
                <p:spPr>
                  <a:xfrm rot="10800000">
                    <a:off x="3510556" y="1407204"/>
                    <a:ext cx="507258" cy="231661"/>
                  </a:xfrm>
                  <a:prstGeom prst="rtTriangle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 flipH="1">
                  <a:off x="3734757" y="1491891"/>
                  <a:ext cx="1992488" cy="741335"/>
                  <a:chOff x="3510556" y="897530"/>
                  <a:chExt cx="1992488" cy="741335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3" name="Rectangle 62"/>
                  <p:cNvSpPr/>
                  <p:nvPr/>
                </p:nvSpPr>
                <p:spPr>
                  <a:xfrm>
                    <a:off x="3510762" y="897530"/>
                    <a:ext cx="1992282" cy="508905"/>
                  </a:xfrm>
                  <a:prstGeom prst="rect">
                    <a:avLst/>
                  </a:prstGeom>
                  <a:grp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65" name="Right Triangle 64"/>
                  <p:cNvSpPr/>
                  <p:nvPr/>
                </p:nvSpPr>
                <p:spPr>
                  <a:xfrm rot="10800000">
                    <a:off x="3510556" y="1407204"/>
                    <a:ext cx="507258" cy="231661"/>
                  </a:xfrm>
                  <a:prstGeom prst="rtTriangle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3203991" y="2044833"/>
                  <a:ext cx="1992488" cy="741335"/>
                  <a:chOff x="3510556" y="897530"/>
                  <a:chExt cx="1992488" cy="741335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3510762" y="897530"/>
                    <a:ext cx="1992282" cy="508905"/>
                  </a:xfrm>
                  <a:prstGeom prst="rect">
                    <a:avLst/>
                  </a:prstGeom>
                  <a:grp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2" name="Right Triangle 71"/>
                  <p:cNvSpPr/>
                  <p:nvPr/>
                </p:nvSpPr>
                <p:spPr>
                  <a:xfrm rot="10800000">
                    <a:off x="3510556" y="1407204"/>
                    <a:ext cx="507258" cy="231661"/>
                  </a:xfrm>
                  <a:prstGeom prst="rtTriangle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  <p:grpSp>
              <p:nvGrpSpPr>
                <p:cNvPr id="73" name="Group 72"/>
                <p:cNvGrpSpPr/>
                <p:nvPr/>
              </p:nvGrpSpPr>
              <p:grpSpPr>
                <a:xfrm flipH="1">
                  <a:off x="3745692" y="2603506"/>
                  <a:ext cx="1992488" cy="741335"/>
                  <a:chOff x="3510556" y="897530"/>
                  <a:chExt cx="1992488" cy="741335"/>
                </a:xfrm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3510762" y="897530"/>
                    <a:ext cx="1992282" cy="508905"/>
                  </a:xfrm>
                  <a:prstGeom prst="rect">
                    <a:avLst/>
                  </a:prstGeom>
                  <a:grp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  <p:sp>
                <p:nvSpPr>
                  <p:cNvPr id="75" name="Right Triangle 74"/>
                  <p:cNvSpPr/>
                  <p:nvPr/>
                </p:nvSpPr>
                <p:spPr>
                  <a:xfrm rot="10800000">
                    <a:off x="3510556" y="1407204"/>
                    <a:ext cx="507258" cy="231661"/>
                  </a:xfrm>
                  <a:prstGeom prst="rtTriangle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/>
                  </a:p>
                </p:txBody>
              </p:sp>
            </p:grpSp>
          </p:grpSp>
          <p:grpSp>
            <p:nvGrpSpPr>
              <p:cNvPr id="35" name="Group 34"/>
              <p:cNvGrpSpPr/>
              <p:nvPr/>
            </p:nvGrpSpPr>
            <p:grpSpPr>
              <a:xfrm>
                <a:off x="5247025" y="2670338"/>
                <a:ext cx="365760" cy="365760"/>
                <a:chOff x="4281286" y="3769285"/>
                <a:chExt cx="449612" cy="449612"/>
              </a:xfrm>
            </p:grpSpPr>
            <p:sp>
              <p:nvSpPr>
                <p:cNvPr id="31" name="Oval 30"/>
                <p:cNvSpPr/>
                <p:nvPr/>
              </p:nvSpPr>
              <p:spPr>
                <a:xfrm>
                  <a:off x="4281286" y="3769285"/>
                  <a:ext cx="449612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6184" y="3811211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/>
              <p:cNvGrpSpPr/>
              <p:nvPr/>
            </p:nvGrpSpPr>
            <p:grpSpPr>
              <a:xfrm>
                <a:off x="3263805" y="2115723"/>
                <a:ext cx="365760" cy="365760"/>
                <a:chOff x="6568475" y="3751779"/>
                <a:chExt cx="449612" cy="449612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6568475" y="3751779"/>
                  <a:ext cx="449612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22" y="3834071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5301671" y="1559801"/>
                <a:ext cx="365760" cy="365760"/>
                <a:chOff x="5767197" y="3751779"/>
                <a:chExt cx="449612" cy="449612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5767197" y="3751779"/>
                  <a:ext cx="449612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9595" y="3807353"/>
                  <a:ext cx="320040" cy="32004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/>
              <p:cNvGrpSpPr/>
              <p:nvPr/>
            </p:nvGrpSpPr>
            <p:grpSpPr>
              <a:xfrm>
                <a:off x="3263805" y="992801"/>
                <a:ext cx="365760" cy="365760"/>
                <a:chOff x="5082564" y="3769285"/>
                <a:chExt cx="449612" cy="449612"/>
              </a:xfrm>
            </p:grpSpPr>
            <p:sp>
              <p:nvSpPr>
                <p:cNvPr id="77" name="Oval 76"/>
                <p:cNvSpPr/>
                <p:nvPr/>
              </p:nvSpPr>
              <p:spPr>
                <a:xfrm>
                  <a:off x="5082564" y="3769285"/>
                  <a:ext cx="449612" cy="4496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/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1932" y="3818836"/>
                  <a:ext cx="365760" cy="365760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TextBox 37"/>
            <p:cNvSpPr txBox="1"/>
            <p:nvPr/>
          </p:nvSpPr>
          <p:spPr>
            <a:xfrm>
              <a:off x="3669964" y="1048146"/>
              <a:ext cx="1478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Many participants have passed </a:t>
              </a:r>
              <a:endParaRPr lang="en-US" sz="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7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dojo test so it wastes time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00633" y="1520482"/>
              <a:ext cx="1478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data input process is still manual so it is not effective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752213" y="1991435"/>
              <a:ext cx="1478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Delay score data so that data </a:t>
              </a:r>
              <a:endParaRPr lang="en-US" sz="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7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not real time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752214" y="2405448"/>
              <a:ext cx="147830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a repeat of sending participant data through to </a:t>
              </a:r>
              <a:endParaRPr lang="en-US" sz="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7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HR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=&gt;&gt; </a:t>
              </a:r>
              <a:r>
                <a:rPr lang="en-US" sz="700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Muda</a:t>
              </a:r>
              <a:r>
                <a:rPr lang="en-US" sz="7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573540" y="166121"/>
            <a:ext cx="6280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“Optimizing Training System for </a:t>
            </a:r>
            <a:r>
              <a:rPr lang="en-US" sz="11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Human Performance </a:t>
            </a:r>
            <a:r>
              <a:rPr lang="en-US" sz="11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by Digitalization system”</a:t>
            </a:r>
            <a:endParaRPr lang="en-US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923216" y="3393705"/>
            <a:ext cx="1439874" cy="463451"/>
            <a:chOff x="2395213" y="3173090"/>
            <a:chExt cx="1439874" cy="463451"/>
          </a:xfrm>
        </p:grpSpPr>
        <p:sp>
          <p:nvSpPr>
            <p:cNvPr id="88" name="TextBox 87"/>
            <p:cNvSpPr txBox="1"/>
            <p:nvPr/>
          </p:nvSpPr>
          <p:spPr>
            <a:xfrm>
              <a:off x="2395213" y="3405709"/>
              <a:ext cx="143987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>
                      <a:lumMod val="40000"/>
                      <a:lumOff val="60000"/>
                    </a:schemeClr>
                  </a:solidFill>
                  <a:latin typeface="Arial Black" panose="020B0A04020102020204" pitchFamily="34" charset="0"/>
                </a:rPr>
                <a:t>ACTIVITY</a:t>
              </a:r>
              <a:endParaRPr lang="en-US" sz="9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830844" y="3173090"/>
              <a:ext cx="589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DX</a:t>
              </a:r>
              <a:endParaRPr lang="en-US" sz="20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759262" y="2715781"/>
            <a:ext cx="2006045" cy="443530"/>
            <a:chOff x="2401355" y="3650559"/>
            <a:chExt cx="2006045" cy="443530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" t="2668" r="2417" b="3893"/>
            <a:stretch>
              <a:fillRect/>
            </a:stretch>
          </p:blipFill>
          <p:spPr>
            <a:xfrm>
              <a:off x="2401355" y="3692715"/>
              <a:ext cx="415376" cy="376941"/>
            </a:xfrm>
            <a:custGeom>
              <a:avLst/>
              <a:gdLst>
                <a:gd name="connsiteX0" fmla="*/ 969859 w 1939718"/>
                <a:gd name="connsiteY0" fmla="*/ 0 h 1760236"/>
                <a:gd name="connsiteX1" fmla="*/ 1939718 w 1939718"/>
                <a:gd name="connsiteY1" fmla="*/ 880118 h 1760236"/>
                <a:gd name="connsiteX2" fmla="*/ 969859 w 1939718"/>
                <a:gd name="connsiteY2" fmla="*/ 1760236 h 1760236"/>
                <a:gd name="connsiteX3" fmla="*/ 0 w 1939718"/>
                <a:gd name="connsiteY3" fmla="*/ 880118 h 1760236"/>
                <a:gd name="connsiteX4" fmla="*/ 969859 w 1939718"/>
                <a:gd name="connsiteY4" fmla="*/ 0 h 176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718" h="1760236">
                  <a:moveTo>
                    <a:pt x="969859" y="0"/>
                  </a:moveTo>
                  <a:cubicBezTo>
                    <a:pt x="1505497" y="0"/>
                    <a:pt x="1939718" y="394042"/>
                    <a:pt x="1939718" y="880118"/>
                  </a:cubicBezTo>
                  <a:cubicBezTo>
                    <a:pt x="1939718" y="1366194"/>
                    <a:pt x="1505497" y="1760236"/>
                    <a:pt x="969859" y="1760236"/>
                  </a:cubicBezTo>
                  <a:cubicBezTo>
                    <a:pt x="434221" y="1760236"/>
                    <a:pt x="0" y="1366194"/>
                    <a:pt x="0" y="880118"/>
                  </a:cubicBezTo>
                  <a:cubicBezTo>
                    <a:pt x="0" y="394042"/>
                    <a:pt x="434221" y="0"/>
                    <a:pt x="969859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9" name="Group 38"/>
            <p:cNvGrpSpPr/>
            <p:nvPr/>
          </p:nvGrpSpPr>
          <p:grpSpPr>
            <a:xfrm>
              <a:off x="2751577" y="3650559"/>
              <a:ext cx="1655823" cy="443530"/>
              <a:chOff x="7259097" y="3194916"/>
              <a:chExt cx="1655823" cy="443530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7259097" y="3194916"/>
                <a:ext cx="1655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latin typeface="Arial Black" panose="020B0A04020102020204" pitchFamily="34" charset="0"/>
                  </a:rPr>
                  <a:t>MATRAS</a:t>
                </a:r>
                <a:endParaRPr lang="en-US" sz="18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268311" y="3423002"/>
                <a:ext cx="14335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 spc="3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Management Training System</a:t>
                </a:r>
                <a:endParaRPr lang="en-US" sz="400" spc="30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40" name="Rounded Rectangle 39"/>
          <p:cNvSpPr/>
          <p:nvPr/>
        </p:nvSpPr>
        <p:spPr>
          <a:xfrm>
            <a:off x="4037764" y="3237240"/>
            <a:ext cx="1572527" cy="61918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4" name="Rounded Rectangle 93"/>
          <p:cNvSpPr/>
          <p:nvPr/>
        </p:nvSpPr>
        <p:spPr>
          <a:xfrm>
            <a:off x="5697427" y="3238878"/>
            <a:ext cx="1102744" cy="133131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5" name="Rounded Rectangle 94"/>
          <p:cNvSpPr/>
          <p:nvPr/>
        </p:nvSpPr>
        <p:spPr>
          <a:xfrm>
            <a:off x="4037764" y="3951422"/>
            <a:ext cx="1572527" cy="61918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6" name="Rounded Rectangle 95"/>
          <p:cNvSpPr/>
          <p:nvPr/>
        </p:nvSpPr>
        <p:spPr>
          <a:xfrm>
            <a:off x="6896478" y="3238482"/>
            <a:ext cx="1572527" cy="61918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7" name="Rounded Rectangle 96"/>
          <p:cNvSpPr/>
          <p:nvPr/>
        </p:nvSpPr>
        <p:spPr>
          <a:xfrm>
            <a:off x="6896478" y="3952664"/>
            <a:ext cx="1572527" cy="61918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8" name="Oval 97"/>
          <p:cNvSpPr/>
          <p:nvPr/>
        </p:nvSpPr>
        <p:spPr>
          <a:xfrm>
            <a:off x="3978301" y="3177370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kumimoji="1"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3978301" y="3875298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00" name="Oval 99"/>
          <p:cNvSpPr/>
          <p:nvPr/>
        </p:nvSpPr>
        <p:spPr>
          <a:xfrm>
            <a:off x="6826962" y="3205079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kumimoji="1"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826962" y="3903007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kumimoji="1"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68812" y="3205079"/>
            <a:ext cx="193542" cy="1935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94365" y="3293089"/>
            <a:ext cx="94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</a:rPr>
              <a:t>Create participant imports that can detect duplicate participants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194365" y="4038907"/>
            <a:ext cx="94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</a:rPr>
              <a:t>Make import scores per subject so that it is efficient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822863" y="3289006"/>
            <a:ext cx="94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</a:rPr>
              <a:t>Create a bank participant so that people who pass automatically enter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974668" y="3320167"/>
            <a:ext cx="94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</a:rPr>
              <a:t>Export Table by excel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020504" y="4024283"/>
            <a:ext cx="94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</a:rPr>
              <a:t>Added HR features that can monitor the results of the dojo 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161" y="3897179"/>
            <a:ext cx="564029" cy="564029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590" y="3512561"/>
            <a:ext cx="274320" cy="27432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63" y="4024283"/>
            <a:ext cx="457200" cy="4572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87" y="3494401"/>
            <a:ext cx="274320" cy="27432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50" y="3359879"/>
            <a:ext cx="457200" cy="4572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15" y="4013359"/>
            <a:ext cx="457200" cy="45720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3114100" y="3537159"/>
            <a:ext cx="640580" cy="640580"/>
            <a:chOff x="6321269" y="-834989"/>
            <a:chExt cx="2295639" cy="23657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9913ADC3-549F-FFA2-7DC8-3A92092F2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4" t="24491" r="10317" b="4500"/>
            <a:stretch/>
          </p:blipFill>
          <p:spPr>
            <a:xfrm>
              <a:off x="6468828" y="-496032"/>
              <a:ext cx="1848607" cy="2013785"/>
            </a:xfrm>
            <a:custGeom>
              <a:avLst/>
              <a:gdLst>
                <a:gd name="connsiteX0" fmla="*/ 904440 w 1848607"/>
                <a:gd name="connsiteY0" fmla="*/ 0 h 2013785"/>
                <a:gd name="connsiteX1" fmla="*/ 1114860 w 1848607"/>
                <a:gd name="connsiteY1" fmla="*/ 0 h 2013785"/>
                <a:gd name="connsiteX2" fmla="*/ 1213130 w 1848607"/>
                <a:gd name="connsiteY2" fmla="*/ 14998 h 2013785"/>
                <a:gd name="connsiteX3" fmla="*/ 1846868 w 1848607"/>
                <a:gd name="connsiteY3" fmla="*/ 439630 h 2013785"/>
                <a:gd name="connsiteX4" fmla="*/ 1848607 w 1848607"/>
                <a:gd name="connsiteY4" fmla="*/ 442493 h 2013785"/>
                <a:gd name="connsiteX5" fmla="*/ 1848607 w 1848607"/>
                <a:gd name="connsiteY5" fmla="*/ 1565778 h 2013785"/>
                <a:gd name="connsiteX6" fmla="*/ 1846868 w 1848607"/>
                <a:gd name="connsiteY6" fmla="*/ 1568640 h 2013785"/>
                <a:gd name="connsiteX7" fmla="*/ 1009650 w 1848607"/>
                <a:gd name="connsiteY7" fmla="*/ 2013785 h 2013785"/>
                <a:gd name="connsiteX8" fmla="*/ 0 w 1848607"/>
                <a:gd name="connsiteY8" fmla="*/ 1004135 h 2013785"/>
                <a:gd name="connsiteX9" fmla="*/ 806170 w 1848607"/>
                <a:gd name="connsiteY9" fmla="*/ 14998 h 2013785"/>
                <a:gd name="connsiteX10" fmla="*/ 904440 w 1848607"/>
                <a:gd name="connsiteY10" fmla="*/ 0 h 20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8607" h="2013785">
                  <a:moveTo>
                    <a:pt x="904440" y="0"/>
                  </a:moveTo>
                  <a:lnTo>
                    <a:pt x="1114860" y="0"/>
                  </a:lnTo>
                  <a:lnTo>
                    <a:pt x="1213130" y="14998"/>
                  </a:lnTo>
                  <a:cubicBezTo>
                    <a:pt x="1476033" y="68795"/>
                    <a:pt x="1701714" y="224775"/>
                    <a:pt x="1846868" y="439630"/>
                  </a:cubicBezTo>
                  <a:lnTo>
                    <a:pt x="1848607" y="442493"/>
                  </a:lnTo>
                  <a:lnTo>
                    <a:pt x="1848607" y="1565778"/>
                  </a:lnTo>
                  <a:lnTo>
                    <a:pt x="1846868" y="1568640"/>
                  </a:lnTo>
                  <a:cubicBezTo>
                    <a:pt x="1665426" y="1837209"/>
                    <a:pt x="1358159" y="2013785"/>
                    <a:pt x="1009650" y="2013785"/>
                  </a:cubicBezTo>
                  <a:cubicBezTo>
                    <a:pt x="452036" y="2013785"/>
                    <a:pt x="0" y="1561749"/>
                    <a:pt x="0" y="1004135"/>
                  </a:cubicBezTo>
                  <a:cubicBezTo>
                    <a:pt x="0" y="516223"/>
                    <a:pt x="346090" y="109144"/>
                    <a:pt x="806170" y="14998"/>
                  </a:cubicBezTo>
                  <a:lnTo>
                    <a:pt x="904440" y="0"/>
                  </a:lnTo>
                  <a:close/>
                </a:path>
              </a:pathLst>
            </a:custGeom>
          </p:spPr>
        </p:pic>
        <p:grpSp>
          <p:nvGrpSpPr>
            <p:cNvPr id="118" name="Grup 3">
              <a:extLst>
                <a:ext uri="{FF2B5EF4-FFF2-40B4-BE49-F238E27FC236}">
                  <a16:creationId xmlns:a16="http://schemas.microsoft.com/office/drawing/2014/main" id="{6438FD09-9F58-CCD2-D98B-BCF3E53B1DE0}"/>
                </a:ext>
              </a:extLst>
            </p:cNvPr>
            <p:cNvGrpSpPr/>
            <p:nvPr/>
          </p:nvGrpSpPr>
          <p:grpSpPr>
            <a:xfrm>
              <a:off x="6321269" y="-834989"/>
              <a:ext cx="2295639" cy="2365703"/>
              <a:chOff x="3362408" y="1389058"/>
              <a:chExt cx="1796662" cy="1735067"/>
            </a:xfrm>
          </p:grpSpPr>
          <p:sp>
            <p:nvSpPr>
              <p:cNvPr id="119" name="Google Shape;1215;p46">
                <a:extLst>
                  <a:ext uri="{FF2B5EF4-FFF2-40B4-BE49-F238E27FC236}">
                    <a16:creationId xmlns:a16="http://schemas.microsoft.com/office/drawing/2014/main" id="{ED45FF21-7CDC-0B8D-2D50-CA1A15A1F90F}"/>
                  </a:ext>
                </a:extLst>
              </p:cNvPr>
              <p:cNvSpPr/>
              <p:nvPr/>
            </p:nvSpPr>
            <p:spPr>
              <a:xfrm>
                <a:off x="3368609" y="1395258"/>
                <a:ext cx="1777380" cy="1716446"/>
              </a:xfrm>
              <a:prstGeom prst="donut">
                <a:avLst>
                  <a:gd name="adj" fmla="val 1193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5584" tIns="75584" rIns="75584" bIns="75584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sz="1157" dirty="0"/>
              </a:p>
            </p:txBody>
          </p:sp>
          <p:sp>
            <p:nvSpPr>
              <p:cNvPr id="120" name="Google Shape;1216;p46">
                <a:extLst>
                  <a:ext uri="{FF2B5EF4-FFF2-40B4-BE49-F238E27FC236}">
                    <a16:creationId xmlns:a16="http://schemas.microsoft.com/office/drawing/2014/main" id="{6FF9C7A5-B77D-74A9-3AE5-F25E56336371}"/>
                  </a:ext>
                </a:extLst>
              </p:cNvPr>
              <p:cNvSpPr/>
              <p:nvPr/>
            </p:nvSpPr>
            <p:spPr>
              <a:xfrm flipH="1">
                <a:off x="3362408" y="1389058"/>
                <a:ext cx="1796662" cy="1735067"/>
              </a:xfrm>
              <a:prstGeom prst="blockArc">
                <a:avLst>
                  <a:gd name="adj1" fmla="val 26082"/>
                  <a:gd name="adj2" fmla="val 16256715"/>
                  <a:gd name="adj3" fmla="val 12710"/>
                </a:avLst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75584" tIns="75584" rIns="75584" bIns="75584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sz="1157" dirty="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1464345" y="3538006"/>
            <a:ext cx="640580" cy="640580"/>
            <a:chOff x="6036952" y="824364"/>
            <a:chExt cx="2295639" cy="23657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71D2F1B-910A-1459-9EF2-ECDA77D9B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t="20103" r="4339" b="6389"/>
            <a:stretch>
              <a:fillRect/>
            </a:stretch>
          </p:blipFill>
          <p:spPr>
            <a:xfrm>
              <a:off x="6223834" y="1170189"/>
              <a:ext cx="1981704" cy="2011680"/>
            </a:xfrm>
            <a:custGeom>
              <a:avLst/>
              <a:gdLst>
                <a:gd name="connsiteX0" fmla="*/ 975864 w 1981704"/>
                <a:gd name="connsiteY0" fmla="*/ 0 h 2011680"/>
                <a:gd name="connsiteX1" fmla="*/ 1981704 w 1981704"/>
                <a:gd name="connsiteY1" fmla="*/ 1005840 h 2011680"/>
                <a:gd name="connsiteX2" fmla="*/ 975864 w 1981704"/>
                <a:gd name="connsiteY2" fmla="*/ 2011680 h 2011680"/>
                <a:gd name="connsiteX3" fmla="*/ 15245 w 1981704"/>
                <a:gd name="connsiteY3" fmla="*/ 1304946 h 2011680"/>
                <a:gd name="connsiteX4" fmla="*/ 0 w 1981704"/>
                <a:gd name="connsiteY4" fmla="*/ 1245658 h 2011680"/>
                <a:gd name="connsiteX5" fmla="*/ 0 w 1981704"/>
                <a:gd name="connsiteY5" fmla="*/ 766023 h 2011680"/>
                <a:gd name="connsiteX6" fmla="*/ 15245 w 1981704"/>
                <a:gd name="connsiteY6" fmla="*/ 706734 h 2011680"/>
                <a:gd name="connsiteX7" fmla="*/ 975864 w 1981704"/>
                <a:gd name="connsiteY7" fmla="*/ 0 h 201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704" h="2011680">
                  <a:moveTo>
                    <a:pt x="975864" y="0"/>
                  </a:moveTo>
                  <a:cubicBezTo>
                    <a:pt x="1531374" y="0"/>
                    <a:pt x="1981704" y="450330"/>
                    <a:pt x="1981704" y="1005840"/>
                  </a:cubicBezTo>
                  <a:cubicBezTo>
                    <a:pt x="1981704" y="1561350"/>
                    <a:pt x="1531374" y="2011680"/>
                    <a:pt x="975864" y="2011680"/>
                  </a:cubicBezTo>
                  <a:cubicBezTo>
                    <a:pt x="524512" y="2011680"/>
                    <a:pt x="142596" y="1714392"/>
                    <a:pt x="15245" y="1304946"/>
                  </a:cubicBezTo>
                  <a:lnTo>
                    <a:pt x="0" y="1245658"/>
                  </a:lnTo>
                  <a:lnTo>
                    <a:pt x="0" y="766023"/>
                  </a:lnTo>
                  <a:lnTo>
                    <a:pt x="15245" y="706734"/>
                  </a:lnTo>
                  <a:cubicBezTo>
                    <a:pt x="142596" y="297288"/>
                    <a:pt x="524512" y="0"/>
                    <a:pt x="975864" y="0"/>
                  </a:cubicBezTo>
                  <a:close/>
                </a:path>
              </a:pathLst>
            </a:custGeom>
          </p:spPr>
        </p:pic>
        <p:grpSp>
          <p:nvGrpSpPr>
            <p:cNvPr id="123" name="Grup 3">
              <a:extLst>
                <a:ext uri="{FF2B5EF4-FFF2-40B4-BE49-F238E27FC236}">
                  <a16:creationId xmlns:a16="http://schemas.microsoft.com/office/drawing/2014/main" id="{6438FD09-9F58-CCD2-D98B-BCF3E53B1DE0}"/>
                </a:ext>
              </a:extLst>
            </p:cNvPr>
            <p:cNvGrpSpPr/>
            <p:nvPr/>
          </p:nvGrpSpPr>
          <p:grpSpPr>
            <a:xfrm>
              <a:off x="6036952" y="824364"/>
              <a:ext cx="2295639" cy="2365703"/>
              <a:chOff x="3362408" y="1389058"/>
              <a:chExt cx="1796662" cy="1735067"/>
            </a:xfrm>
          </p:grpSpPr>
          <p:sp>
            <p:nvSpPr>
              <p:cNvPr id="124" name="Google Shape;1215;p46">
                <a:extLst>
                  <a:ext uri="{FF2B5EF4-FFF2-40B4-BE49-F238E27FC236}">
                    <a16:creationId xmlns:a16="http://schemas.microsoft.com/office/drawing/2014/main" id="{ED45FF21-7CDC-0B8D-2D50-CA1A15A1F90F}"/>
                  </a:ext>
                </a:extLst>
              </p:cNvPr>
              <p:cNvSpPr/>
              <p:nvPr/>
            </p:nvSpPr>
            <p:spPr>
              <a:xfrm>
                <a:off x="3368609" y="1395258"/>
                <a:ext cx="1777380" cy="1716446"/>
              </a:xfrm>
              <a:prstGeom prst="donut">
                <a:avLst>
                  <a:gd name="adj" fmla="val 1193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5584" tIns="75584" rIns="75584" bIns="75584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sz="1157" dirty="0"/>
              </a:p>
            </p:txBody>
          </p:sp>
          <p:sp>
            <p:nvSpPr>
              <p:cNvPr id="125" name="Google Shape;1216;p46">
                <a:extLst>
                  <a:ext uri="{FF2B5EF4-FFF2-40B4-BE49-F238E27FC236}">
                    <a16:creationId xmlns:a16="http://schemas.microsoft.com/office/drawing/2014/main" id="{6FF9C7A5-B77D-74A9-3AE5-F25E56336371}"/>
                  </a:ext>
                </a:extLst>
              </p:cNvPr>
              <p:cNvSpPr/>
              <p:nvPr/>
            </p:nvSpPr>
            <p:spPr>
              <a:xfrm flipH="1">
                <a:off x="3362408" y="1389058"/>
                <a:ext cx="1796662" cy="1735067"/>
              </a:xfrm>
              <a:prstGeom prst="blockArc">
                <a:avLst>
                  <a:gd name="adj1" fmla="val 26082"/>
                  <a:gd name="adj2" fmla="val 16256715"/>
                  <a:gd name="adj3" fmla="val 12710"/>
                </a:avLst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75584" tIns="75584" rIns="75584" bIns="75584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sz="1157" dirty="0"/>
              </a:p>
            </p:txBody>
          </p:sp>
        </p:grpSp>
      </p:grpSp>
      <p:grpSp>
        <p:nvGrpSpPr>
          <p:cNvPr id="126" name="Group 125"/>
          <p:cNvGrpSpPr/>
          <p:nvPr/>
        </p:nvGrpSpPr>
        <p:grpSpPr>
          <a:xfrm>
            <a:off x="2270980" y="3863017"/>
            <a:ext cx="729462" cy="188584"/>
            <a:chOff x="7063414" y="1010428"/>
            <a:chExt cx="1355780" cy="233498"/>
          </a:xfrm>
        </p:grpSpPr>
        <p:sp>
          <p:nvSpPr>
            <p:cNvPr id="127" name="Rectangle 126"/>
            <p:cNvSpPr/>
            <p:nvPr/>
          </p:nvSpPr>
          <p:spPr>
            <a:xfrm>
              <a:off x="7063414" y="1010428"/>
              <a:ext cx="1355780" cy="23349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063414" y="1010428"/>
              <a:ext cx="13557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TEAM 4</a:t>
              </a:r>
              <a:endParaRPr lang="en-US" sz="9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3116311" y="4173153"/>
            <a:ext cx="67783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Ahmad </a:t>
            </a:r>
          </a:p>
          <a:p>
            <a:pPr algn="ctr"/>
            <a:r>
              <a:rPr lang="en-US" sz="5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Abdurrahman</a:t>
            </a:r>
            <a:endParaRPr lang="en-US" sz="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437554" y="4180875"/>
            <a:ext cx="67783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Alvany</a:t>
            </a:r>
            <a:r>
              <a:rPr lang="en-US" sz="5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5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Maulana</a:t>
            </a:r>
            <a:endParaRPr lang="en-US" sz="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33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DA5F6E-BBB8-7AC8-3F0D-BA0F36425FAD}"/>
              </a:ext>
            </a:extLst>
          </p:cNvPr>
          <p:cNvSpPr/>
          <p:nvPr/>
        </p:nvSpPr>
        <p:spPr>
          <a:xfrm>
            <a:off x="298951" y="359765"/>
            <a:ext cx="8537751" cy="4196081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342900">
              <a:buClrTx/>
              <a:defRPr/>
            </a:pPr>
            <a:endParaRPr kumimoji="1" lang="en-ID" sz="1050">
              <a:solidFill>
                <a:srgbClr val="FF0000"/>
              </a:solidFill>
              <a:latin typeface="Plus Jakarta Sans "/>
              <a:ea typeface="Verdana"/>
            </a:endParaRPr>
          </a:p>
        </p:txBody>
      </p:sp>
      <p:sp>
        <p:nvSpPr>
          <p:cNvPr id="105" name="Content Placeholder 4">
            <a:extLst>
              <a:ext uri="{FF2B5EF4-FFF2-40B4-BE49-F238E27FC236}">
                <a16:creationId xmlns:a16="http://schemas.microsoft.com/office/drawing/2014/main" id="{2DFDBA35-3515-4E01-33AE-CBA2F0194D9D}"/>
              </a:ext>
            </a:extLst>
          </p:cNvPr>
          <p:cNvSpPr txBox="1">
            <a:spLocks/>
          </p:cNvSpPr>
          <p:nvPr/>
        </p:nvSpPr>
        <p:spPr>
          <a:xfrm>
            <a:off x="7568331" y="1635864"/>
            <a:ext cx="846016" cy="1367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>
                <a:solidFill>
                  <a:schemeClr val="bg1"/>
                </a:solidFill>
                <a:latin typeface="Plus Jakarta Sans "/>
                <a:cs typeface="Plus Jakarta Sans ExtraBold" pitchFamily="2" charset="0"/>
              </a:rPr>
              <a:t>Evaluation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495186" y="154696"/>
            <a:ext cx="2482964" cy="3944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37FDD-2D64-763C-FB99-48B8008E312C}"/>
              </a:ext>
            </a:extLst>
          </p:cNvPr>
          <p:cNvSpPr txBox="1"/>
          <p:nvPr/>
        </p:nvSpPr>
        <p:spPr>
          <a:xfrm>
            <a:off x="527685" y="164582"/>
            <a:ext cx="243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Arial Black" panose="020B0A04020102020204" pitchFamily="34" charset="0"/>
                <a:cs typeface="Plus Jakarta Sans ExtraBold" pitchFamily="2" charset="0"/>
              </a:rPr>
              <a:t>DX TIMELINE</a:t>
            </a:r>
            <a:endParaRPr lang="en-US" sz="1800" b="1" dirty="0">
              <a:solidFill>
                <a:schemeClr val="bg1"/>
              </a:solidFill>
              <a:latin typeface="Arial Black" panose="020B0A04020102020204" pitchFamily="34" charset="0"/>
              <a:cs typeface="Plus Jakarta Sans ExtraBold" pitchFamily="2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14206" t="17522" r="20555" b="4312"/>
          <a:stretch/>
        </p:blipFill>
        <p:spPr>
          <a:xfrm>
            <a:off x="387350" y="600757"/>
            <a:ext cx="8394699" cy="3907743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421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reeform 160"/>
          <p:cNvSpPr/>
          <p:nvPr/>
        </p:nvSpPr>
        <p:spPr>
          <a:xfrm>
            <a:off x="286462" y="1188552"/>
            <a:ext cx="1679625" cy="2538308"/>
          </a:xfrm>
          <a:custGeom>
            <a:avLst/>
            <a:gdLst>
              <a:gd name="connsiteX0" fmla="*/ 410471 w 1679625"/>
              <a:gd name="connsiteY0" fmla="*/ 0 h 2538308"/>
              <a:gd name="connsiteX1" fmla="*/ 1679625 w 1679625"/>
              <a:gd name="connsiteY1" fmla="*/ 1269154 h 2538308"/>
              <a:gd name="connsiteX2" fmla="*/ 410471 w 1679625"/>
              <a:gd name="connsiteY2" fmla="*/ 2538308 h 2538308"/>
              <a:gd name="connsiteX3" fmla="*/ 33064 w 1679625"/>
              <a:gd name="connsiteY3" fmla="*/ 2481249 h 2538308"/>
              <a:gd name="connsiteX4" fmla="*/ 0 w 1679625"/>
              <a:gd name="connsiteY4" fmla="*/ 2469148 h 2538308"/>
              <a:gd name="connsiteX5" fmla="*/ 0 w 1679625"/>
              <a:gd name="connsiteY5" fmla="*/ 69160 h 2538308"/>
              <a:gd name="connsiteX6" fmla="*/ 33064 w 1679625"/>
              <a:gd name="connsiteY6" fmla="*/ 57059 h 2538308"/>
              <a:gd name="connsiteX7" fmla="*/ 410471 w 1679625"/>
              <a:gd name="connsiteY7" fmla="*/ 0 h 253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625" h="2538308">
                <a:moveTo>
                  <a:pt x="410471" y="0"/>
                </a:moveTo>
                <a:cubicBezTo>
                  <a:pt x="1111405" y="0"/>
                  <a:pt x="1679625" y="568220"/>
                  <a:pt x="1679625" y="1269154"/>
                </a:cubicBezTo>
                <a:cubicBezTo>
                  <a:pt x="1679625" y="1970088"/>
                  <a:pt x="1111405" y="2538308"/>
                  <a:pt x="410471" y="2538308"/>
                </a:cubicBezTo>
                <a:cubicBezTo>
                  <a:pt x="279046" y="2538308"/>
                  <a:pt x="152286" y="2518332"/>
                  <a:pt x="33064" y="2481249"/>
                </a:cubicBezTo>
                <a:lnTo>
                  <a:pt x="0" y="2469148"/>
                </a:lnTo>
                <a:lnTo>
                  <a:pt x="0" y="69160"/>
                </a:lnTo>
                <a:lnTo>
                  <a:pt x="33064" y="57059"/>
                </a:lnTo>
                <a:cubicBezTo>
                  <a:pt x="152286" y="19977"/>
                  <a:pt x="279046" y="0"/>
                  <a:pt x="410471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08" y="3196423"/>
            <a:ext cx="670285" cy="67028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649406" y="542995"/>
            <a:ext cx="1879605" cy="274183"/>
            <a:chOff x="6324885" y="549999"/>
            <a:chExt cx="1879605" cy="274183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8D10443A-A793-8C5E-58CF-1650ABA043EF}"/>
                </a:ext>
              </a:extLst>
            </p:cNvPr>
            <p:cNvSpPr/>
            <p:nvPr/>
          </p:nvSpPr>
          <p:spPr>
            <a:xfrm>
              <a:off x="6324885" y="549999"/>
              <a:ext cx="1867068" cy="274183"/>
            </a:xfrm>
            <a:prstGeom prst="roundRect">
              <a:avLst/>
            </a:prstGeom>
            <a:gradFill>
              <a:gsLst>
                <a:gs pos="100000">
                  <a:schemeClr val="bg2">
                    <a:lumMod val="40000"/>
                    <a:lumOff val="60000"/>
                  </a:schemeClr>
                </a:gs>
                <a:gs pos="0">
                  <a:schemeClr val="bg2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7" name="Content Placeholder 4">
              <a:extLst>
                <a:ext uri="{FF2B5EF4-FFF2-40B4-BE49-F238E27FC236}">
                  <a16:creationId xmlns:a16="http://schemas.microsoft.com/office/drawing/2014/main" id="{0BDD2D5F-E4CF-3049-04C1-AC255C514491}"/>
                </a:ext>
              </a:extLst>
            </p:cNvPr>
            <p:cNvSpPr txBox="1">
              <a:spLocks/>
            </p:cNvSpPr>
            <p:nvPr/>
          </p:nvSpPr>
          <p:spPr>
            <a:xfrm>
              <a:off x="6336153" y="575473"/>
              <a:ext cx="1868337" cy="248709"/>
            </a:xfrm>
            <a:prstGeom prst="rect">
              <a:avLst/>
            </a:prstGeom>
            <a:noFill/>
          </p:spPr>
          <p:txBody>
            <a:bodyPr vert="horz" lIns="68580" tIns="34290" rIns="68580" bIns="34290" rtlCol="0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 dirty="0">
                  <a:solidFill>
                    <a:schemeClr val="bg1"/>
                  </a:solidFill>
                  <a:latin typeface="Arial Black" panose="020B0A04020102020204" pitchFamily="34" charset="0"/>
                  <a:cs typeface="Plus Jakarta Sans ExtraBold" pitchFamily="2" charset="0"/>
                </a:rPr>
                <a:t>Currently Process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47779" y="857315"/>
            <a:ext cx="731520" cy="365760"/>
            <a:chOff x="3230970" y="1781171"/>
            <a:chExt cx="731520" cy="365760"/>
          </a:xfrm>
        </p:grpSpPr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latin typeface="Plus Jakarta Sans 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324077" y="1887505"/>
              <a:ext cx="545306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HRD</a:t>
              </a:r>
              <a:endParaRPr lang="en-US" sz="700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838730" y="1194533"/>
            <a:ext cx="731520" cy="169277"/>
            <a:chOff x="3222528" y="2863293"/>
            <a:chExt cx="731520" cy="169277"/>
          </a:xfrm>
        </p:grpSpPr>
        <p:sp>
          <p:nvSpPr>
            <p:cNvPr id="162" name="Rectangle: Rounded Corners 119">
              <a:extLst>
                <a:ext uri="{FF2B5EF4-FFF2-40B4-BE49-F238E27FC236}">
                  <a16:creationId xmlns:a16="http://schemas.microsoft.com/office/drawing/2014/main" id="{A84E6219-5D3B-0D1F-D2C8-D2C345D9A723}"/>
                </a:ext>
              </a:extLst>
            </p:cNvPr>
            <p:cNvSpPr/>
            <p:nvPr/>
          </p:nvSpPr>
          <p:spPr>
            <a:xfrm>
              <a:off x="3222528" y="2872517"/>
              <a:ext cx="731520" cy="151144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b="1">
                <a:latin typeface="Plus Jakarta Sans 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272096" y="2863293"/>
              <a:ext cx="646855" cy="1692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EVALUATION</a:t>
              </a:r>
              <a:endParaRPr lang="en-US" sz="500" b="1" dirty="0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5425153" y="3045884"/>
            <a:ext cx="731520" cy="365760"/>
            <a:chOff x="3230970" y="1781171"/>
            <a:chExt cx="731520" cy="365760"/>
          </a:xfrm>
        </p:grpSpPr>
        <p:sp>
          <p:nvSpPr>
            <p:cNvPr id="172" name="Flowchart: Process 171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latin typeface="Plus Jakarta Sans 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324077" y="1887505"/>
              <a:ext cx="545306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HR-MCU</a:t>
              </a:r>
              <a:endParaRPr lang="en-US" sz="700" b="1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5425153" y="1307746"/>
            <a:ext cx="731520" cy="365760"/>
            <a:chOff x="3230970" y="1781171"/>
            <a:chExt cx="731520" cy="365760"/>
          </a:xfrm>
        </p:grpSpPr>
        <p:sp>
          <p:nvSpPr>
            <p:cNvPr id="175" name="Flowchart: Process 174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 b="1" dirty="0">
                <a:latin typeface="Plus Jakarta Sans 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280320" y="1834648"/>
              <a:ext cx="638413" cy="2462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DOJO PARTICIPANT</a:t>
              </a:r>
              <a:endParaRPr lang="en-US" sz="500" b="1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425153" y="1829752"/>
            <a:ext cx="872768" cy="365760"/>
            <a:chOff x="3230970" y="1781171"/>
            <a:chExt cx="872768" cy="365760"/>
          </a:xfrm>
        </p:grpSpPr>
        <p:sp>
          <p:nvSpPr>
            <p:cNvPr id="178" name="Flowchart: Process 177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latin typeface="Plus Jakarta Sans 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470894" y="1840941"/>
              <a:ext cx="632844" cy="2462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00" b="1" dirty="0" smtClean="0"/>
                <a:t>DOJO</a:t>
              </a:r>
            </a:p>
            <a:p>
              <a:r>
                <a:rPr lang="en-US" sz="500" b="1" dirty="0" smtClean="0"/>
                <a:t>TRAINING</a:t>
              </a:r>
              <a:endParaRPr lang="en-US" sz="500" b="1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463343" y="2177583"/>
            <a:ext cx="731520" cy="365760"/>
            <a:chOff x="3230970" y="1781171"/>
            <a:chExt cx="731520" cy="365760"/>
          </a:xfrm>
        </p:grpSpPr>
        <p:sp>
          <p:nvSpPr>
            <p:cNvPr id="181" name="Flowchart: Process 180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 b="1" dirty="0">
                <a:latin typeface="Plus Jakarta Sans 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3324077" y="1843055"/>
              <a:ext cx="545306" cy="2462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SUMMARY SPORT</a:t>
              </a:r>
              <a:endParaRPr lang="en-US" sz="500" b="1" dirty="0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4347779" y="3796235"/>
            <a:ext cx="731520" cy="365760"/>
            <a:chOff x="3230970" y="1781171"/>
            <a:chExt cx="731520" cy="365760"/>
          </a:xfrm>
        </p:grpSpPr>
        <p:sp>
          <p:nvSpPr>
            <p:cNvPr id="184" name="Flowchart: Process 183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 b="1" dirty="0">
                <a:latin typeface="Plus Jakarta Sans 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277523" y="1862330"/>
              <a:ext cx="638413" cy="2462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BANK PARTICIPANT</a:t>
              </a:r>
              <a:endParaRPr lang="en-US" sz="5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7838730" y="3395557"/>
            <a:ext cx="731520" cy="365760"/>
            <a:chOff x="3230970" y="1781171"/>
            <a:chExt cx="731520" cy="365760"/>
          </a:xfrm>
        </p:grpSpPr>
        <p:sp>
          <p:nvSpPr>
            <p:cNvPr id="190" name="Flowchart: Process 189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latin typeface="Plus Jakarta Sans 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324077" y="1887505"/>
              <a:ext cx="545306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FAILED</a:t>
              </a:r>
              <a:endParaRPr lang="en-US" sz="700" b="1" dirty="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6488743" y="1203554"/>
            <a:ext cx="731520" cy="169277"/>
            <a:chOff x="3222528" y="2865992"/>
            <a:chExt cx="731520" cy="169277"/>
          </a:xfrm>
        </p:grpSpPr>
        <p:sp>
          <p:nvSpPr>
            <p:cNvPr id="193" name="Rectangle: Rounded Corners 119">
              <a:extLst>
                <a:ext uri="{FF2B5EF4-FFF2-40B4-BE49-F238E27FC236}">
                  <a16:creationId xmlns:a16="http://schemas.microsoft.com/office/drawing/2014/main" id="{A84E6219-5D3B-0D1F-D2C8-D2C345D9A723}"/>
                </a:ext>
              </a:extLst>
            </p:cNvPr>
            <p:cNvSpPr/>
            <p:nvPr/>
          </p:nvSpPr>
          <p:spPr>
            <a:xfrm>
              <a:off x="3222528" y="2872517"/>
              <a:ext cx="731520" cy="151144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b="1">
                <a:latin typeface="Plus Jakarta Sans 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293553" y="2865992"/>
              <a:ext cx="545306" cy="1692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SPORT</a:t>
              </a:r>
              <a:endParaRPr lang="en-US" sz="5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930170" y="2083663"/>
            <a:ext cx="548640" cy="548640"/>
            <a:chOff x="1641690" y="2743641"/>
            <a:chExt cx="548640" cy="548640"/>
          </a:xfrm>
        </p:grpSpPr>
        <p:sp>
          <p:nvSpPr>
            <p:cNvPr id="195" name="Diamond 194"/>
            <p:cNvSpPr/>
            <p:nvPr/>
          </p:nvSpPr>
          <p:spPr>
            <a:xfrm>
              <a:off x="1641690" y="2743641"/>
              <a:ext cx="548640" cy="548640"/>
            </a:xfrm>
            <a:prstGeom prst="diamond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200" b="1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731654" y="2930025"/>
              <a:ext cx="368712" cy="15388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 smtClean="0"/>
                <a:t>Result</a:t>
              </a:r>
              <a:endParaRPr lang="en-US" sz="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554783" y="3304117"/>
            <a:ext cx="548640" cy="548640"/>
            <a:chOff x="887430" y="2729852"/>
            <a:chExt cx="548640" cy="548640"/>
          </a:xfrm>
        </p:grpSpPr>
        <p:sp>
          <p:nvSpPr>
            <p:cNvPr id="28" name="Diamond 27"/>
            <p:cNvSpPr/>
            <p:nvPr/>
          </p:nvSpPr>
          <p:spPr>
            <a:xfrm>
              <a:off x="887430" y="2729852"/>
              <a:ext cx="548640" cy="548640"/>
            </a:xfrm>
            <a:prstGeom prst="diamond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200" b="1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77394" y="2919534"/>
              <a:ext cx="368712" cy="15388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 smtClean="0"/>
                <a:t>Result</a:t>
              </a:r>
              <a:endParaRPr lang="en-US" sz="400" b="1" dirty="0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C24D1B71-3800-CE69-596C-A19D74928C18}"/>
              </a:ext>
            </a:extLst>
          </p:cNvPr>
          <p:cNvSpPr txBox="1"/>
          <p:nvPr/>
        </p:nvSpPr>
        <p:spPr>
          <a:xfrm>
            <a:off x="7005105" y="3383740"/>
            <a:ext cx="3323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Plus Jakarta Sans "/>
              </a:rPr>
              <a:t>NG</a:t>
            </a:r>
            <a:endParaRPr lang="en-US" sz="700" b="1" dirty="0">
              <a:latin typeface="Plus Jakarta Sans 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24D1B71-3800-CE69-596C-A19D74928C18}"/>
              </a:ext>
            </a:extLst>
          </p:cNvPr>
          <p:cNvSpPr txBox="1"/>
          <p:nvPr/>
        </p:nvSpPr>
        <p:spPr>
          <a:xfrm>
            <a:off x="8438239" y="2121664"/>
            <a:ext cx="3323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Plus Jakarta Sans "/>
              </a:rPr>
              <a:t>NG</a:t>
            </a:r>
            <a:endParaRPr lang="en-US" sz="700" b="1" dirty="0">
              <a:latin typeface="Plus Jakarta Sans 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24D1B71-3800-CE69-596C-A19D74928C18}"/>
              </a:ext>
            </a:extLst>
          </p:cNvPr>
          <p:cNvSpPr txBox="1"/>
          <p:nvPr/>
        </p:nvSpPr>
        <p:spPr>
          <a:xfrm>
            <a:off x="6800438" y="3815909"/>
            <a:ext cx="3323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Plus Jakarta Sans "/>
              </a:rPr>
              <a:t>OK</a:t>
            </a:r>
            <a:endParaRPr lang="en-US" sz="700" b="1" dirty="0">
              <a:latin typeface="Plus Jakarta Sans 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24D1B71-3800-CE69-596C-A19D74928C18}"/>
              </a:ext>
            </a:extLst>
          </p:cNvPr>
          <p:cNvSpPr txBox="1"/>
          <p:nvPr/>
        </p:nvSpPr>
        <p:spPr>
          <a:xfrm>
            <a:off x="7641666" y="2125979"/>
            <a:ext cx="3323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Plus Jakarta Sans "/>
              </a:rPr>
              <a:t>OK</a:t>
            </a:r>
            <a:endParaRPr lang="en-US" sz="700" b="1" dirty="0">
              <a:latin typeface="Plus Jakarta Sans 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24D1B71-3800-CE69-596C-A19D74928C18}"/>
              </a:ext>
            </a:extLst>
          </p:cNvPr>
          <p:cNvSpPr txBox="1"/>
          <p:nvPr/>
        </p:nvSpPr>
        <p:spPr>
          <a:xfrm>
            <a:off x="8171781" y="2606306"/>
            <a:ext cx="502010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Plus Jakarta Sans "/>
              </a:rPr>
              <a:t>NG 2X</a:t>
            </a:r>
            <a:endParaRPr lang="en-US" sz="700" b="1" dirty="0">
              <a:latin typeface="Plus Jakarta Sans 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5425153" y="2451948"/>
            <a:ext cx="731520" cy="365760"/>
            <a:chOff x="3230970" y="1781171"/>
            <a:chExt cx="731520" cy="365760"/>
          </a:xfrm>
        </p:grpSpPr>
        <p:sp>
          <p:nvSpPr>
            <p:cNvPr id="211" name="Flowchart: Process 210">
              <a:extLst>
                <a:ext uri="{FF2B5EF4-FFF2-40B4-BE49-F238E27FC236}">
                  <a16:creationId xmlns:a16="http://schemas.microsoft.com/office/drawing/2014/main" id="{247B9359-9CCD-4B36-75D1-AC7040FCE752}"/>
                </a:ext>
              </a:extLst>
            </p:cNvPr>
            <p:cNvSpPr/>
            <p:nvPr/>
          </p:nvSpPr>
          <p:spPr>
            <a:xfrm>
              <a:off x="3230970" y="1781171"/>
              <a:ext cx="731520" cy="365760"/>
            </a:xfrm>
            <a:prstGeom prst="flowChartProcess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 b="1" dirty="0">
                <a:latin typeface="Plus Jakarta Sans 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324077" y="1840941"/>
              <a:ext cx="545306" cy="2462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SUMMARY RESULT</a:t>
              </a:r>
              <a:endParaRPr lang="en-US" sz="500" b="1" dirty="0"/>
            </a:p>
          </p:txBody>
        </p:sp>
      </p:grpSp>
      <p:cxnSp>
        <p:nvCxnSpPr>
          <p:cNvPr id="39" name="Straight Arrow Connector 38"/>
          <p:cNvCxnSpPr>
            <a:stCxn id="211" idx="2"/>
            <a:endCxn id="172" idx="0"/>
          </p:cNvCxnSpPr>
          <p:nvPr/>
        </p:nvCxnSpPr>
        <p:spPr>
          <a:xfrm>
            <a:off x="5790913" y="2817708"/>
            <a:ext cx="0" cy="22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95" idx="1"/>
            <a:endCxn id="181" idx="3"/>
          </p:cNvCxnSpPr>
          <p:nvPr/>
        </p:nvCxnSpPr>
        <p:spPr>
          <a:xfrm flipH="1">
            <a:off x="7194863" y="2357983"/>
            <a:ext cx="735307" cy="2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172" idx="2"/>
            <a:endCxn id="28" idx="1"/>
          </p:cNvCxnSpPr>
          <p:nvPr/>
        </p:nvCxnSpPr>
        <p:spPr>
          <a:xfrm rot="16200000" flipH="1">
            <a:off x="6089452" y="3113105"/>
            <a:ext cx="166793" cy="7638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28" idx="2"/>
            <a:endCxn id="184" idx="3"/>
          </p:cNvCxnSpPr>
          <p:nvPr/>
        </p:nvCxnSpPr>
        <p:spPr>
          <a:xfrm rot="5400000">
            <a:off x="5891022" y="3041034"/>
            <a:ext cx="126358" cy="17498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8" idx="3"/>
            <a:endCxn id="190" idx="1"/>
          </p:cNvCxnSpPr>
          <p:nvPr/>
        </p:nvCxnSpPr>
        <p:spPr>
          <a:xfrm>
            <a:off x="7103423" y="3578437"/>
            <a:ext cx="7353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5" idx="2"/>
            <a:endCxn id="190" idx="0"/>
          </p:cNvCxnSpPr>
          <p:nvPr/>
        </p:nvCxnSpPr>
        <p:spPr>
          <a:xfrm>
            <a:off x="8204490" y="2632303"/>
            <a:ext cx="0" cy="763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195" idx="3"/>
            <a:endCxn id="162" idx="3"/>
          </p:cNvCxnSpPr>
          <p:nvPr/>
        </p:nvCxnSpPr>
        <p:spPr>
          <a:xfrm flipV="1">
            <a:off x="8478810" y="1279329"/>
            <a:ext cx="91440" cy="1078654"/>
          </a:xfrm>
          <a:prstGeom prst="bentConnector3">
            <a:avLst>
              <a:gd name="adj1" fmla="val 3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94" idx="2"/>
            <a:endCxn id="181" idx="0"/>
          </p:cNvCxnSpPr>
          <p:nvPr/>
        </p:nvCxnSpPr>
        <p:spPr>
          <a:xfrm flipH="1">
            <a:off x="6829103" y="1372831"/>
            <a:ext cx="3318" cy="804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70" idx="2"/>
            <a:endCxn id="195" idx="0"/>
          </p:cNvCxnSpPr>
          <p:nvPr/>
        </p:nvCxnSpPr>
        <p:spPr>
          <a:xfrm flipH="1">
            <a:off x="8204490" y="1363810"/>
            <a:ext cx="7236" cy="719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181" idx="2"/>
            <a:endCxn id="211" idx="3"/>
          </p:cNvCxnSpPr>
          <p:nvPr/>
        </p:nvCxnSpPr>
        <p:spPr>
          <a:xfrm rot="5400000">
            <a:off x="6447146" y="2252870"/>
            <a:ext cx="91485" cy="6724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703012" y="1780755"/>
            <a:ext cx="687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participant data by </a:t>
            </a:r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 Group</a:t>
            </a: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20646" y="1586698"/>
            <a:ext cx="6312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the MS </a:t>
            </a:r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personal data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67500" y="2153524"/>
            <a:ext cx="753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trainer input </a:t>
            </a:r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data </a:t>
            </a:r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</a:t>
            </a:r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672662" y="1731278"/>
            <a:ext cx="602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spreadsheet</a:t>
            </a:r>
          </a:p>
        </p:txBody>
      </p:sp>
      <p:sp>
        <p:nvSpPr>
          <p:cNvPr id="80" name="TextBox 79"/>
          <p:cNvSpPr txBox="1"/>
          <p:nvPr/>
        </p:nvSpPr>
        <p:spPr>
          <a:xfrm rot="16200000">
            <a:off x="8402654" y="1727442"/>
            <a:ext cx="6191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Remidial</a:t>
            </a: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817196" y="2538083"/>
            <a:ext cx="918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Trainer copy and paste result sport and evaluation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25139" y="2841491"/>
            <a:ext cx="588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data </a:t>
            </a:r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to HR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286822" y="3960283"/>
            <a:ext cx="181917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 confirmation with dojo participants passed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797223" y="1729337"/>
            <a:ext cx="673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by MS </a:t>
            </a:r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attending </a:t>
            </a:r>
          </a:p>
        </p:txBody>
      </p:sp>
      <p:cxnSp>
        <p:nvCxnSpPr>
          <p:cNvPr id="6" name="Elbow Connector 5"/>
          <p:cNvCxnSpPr>
            <a:stCxn id="42" idx="2"/>
            <a:endCxn id="178" idx="1"/>
          </p:cNvCxnSpPr>
          <p:nvPr/>
        </p:nvCxnSpPr>
        <p:spPr>
          <a:xfrm rot="16200000" flipH="1">
            <a:off x="4674568" y="1262046"/>
            <a:ext cx="789557" cy="7116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75" idx="2"/>
            <a:endCxn id="178" idx="0"/>
          </p:cNvCxnSpPr>
          <p:nvPr/>
        </p:nvCxnSpPr>
        <p:spPr>
          <a:xfrm>
            <a:off x="5790913" y="1673506"/>
            <a:ext cx="0" cy="156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78" idx="2"/>
            <a:endCxn id="211" idx="0"/>
          </p:cNvCxnSpPr>
          <p:nvPr/>
        </p:nvCxnSpPr>
        <p:spPr>
          <a:xfrm>
            <a:off x="5790913" y="2195512"/>
            <a:ext cx="0" cy="256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7171267" y="987423"/>
            <a:ext cx="731520" cy="169277"/>
            <a:chOff x="3222528" y="2865992"/>
            <a:chExt cx="731520" cy="169277"/>
          </a:xfrm>
        </p:grpSpPr>
        <p:sp>
          <p:nvSpPr>
            <p:cNvPr id="98" name="Rectangle: Rounded Corners 119">
              <a:extLst>
                <a:ext uri="{FF2B5EF4-FFF2-40B4-BE49-F238E27FC236}">
                  <a16:creationId xmlns:a16="http://schemas.microsoft.com/office/drawing/2014/main" id="{A84E6219-5D3B-0D1F-D2C8-D2C345D9A723}"/>
                </a:ext>
              </a:extLst>
            </p:cNvPr>
            <p:cNvSpPr/>
            <p:nvPr/>
          </p:nvSpPr>
          <p:spPr>
            <a:xfrm>
              <a:off x="3222528" y="2872517"/>
              <a:ext cx="731520" cy="151144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b="1">
                <a:latin typeface="Plus Jakarta Sans 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93553" y="2865992"/>
              <a:ext cx="545306" cy="1692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/>
                <a:t>TRAINER</a:t>
              </a:r>
              <a:endParaRPr lang="en-US" sz="500" b="1" dirty="0"/>
            </a:p>
          </p:txBody>
        </p:sp>
      </p:grpSp>
      <p:sp>
        <p:nvSpPr>
          <p:cNvPr id="128" name="Rectangle 127"/>
          <p:cNvSpPr/>
          <p:nvPr/>
        </p:nvSpPr>
        <p:spPr>
          <a:xfrm rot="1363614">
            <a:off x="1284574" y="2990448"/>
            <a:ext cx="2374900" cy="445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5" name="Rectangle 124"/>
          <p:cNvSpPr/>
          <p:nvPr/>
        </p:nvSpPr>
        <p:spPr>
          <a:xfrm rot="577273">
            <a:off x="1415745" y="2463508"/>
            <a:ext cx="2374900" cy="445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4" name="Rectangle 123"/>
          <p:cNvSpPr/>
          <p:nvPr/>
        </p:nvSpPr>
        <p:spPr>
          <a:xfrm rot="21422841">
            <a:off x="1430615" y="1945595"/>
            <a:ext cx="2374900" cy="445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41" name="Rectangle 40"/>
          <p:cNvSpPr/>
          <p:nvPr/>
        </p:nvSpPr>
        <p:spPr>
          <a:xfrm rot="20682950">
            <a:off x="1337257" y="1444888"/>
            <a:ext cx="2374900" cy="445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43" name="Oval 42"/>
          <p:cNvSpPr/>
          <p:nvPr/>
        </p:nvSpPr>
        <p:spPr>
          <a:xfrm rot="20729366">
            <a:off x="3391271" y="1047784"/>
            <a:ext cx="595568" cy="595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65" name="Freeform 164"/>
          <p:cNvSpPr/>
          <p:nvPr/>
        </p:nvSpPr>
        <p:spPr>
          <a:xfrm>
            <a:off x="298414" y="1343137"/>
            <a:ext cx="1517851" cy="2229138"/>
          </a:xfrm>
          <a:custGeom>
            <a:avLst/>
            <a:gdLst>
              <a:gd name="connsiteX0" fmla="*/ 403282 w 1517851"/>
              <a:gd name="connsiteY0" fmla="*/ 0 h 2229138"/>
              <a:gd name="connsiteX1" fmla="*/ 1517851 w 1517851"/>
              <a:gd name="connsiteY1" fmla="*/ 1114569 h 2229138"/>
              <a:gd name="connsiteX2" fmla="*/ 403282 w 1517851"/>
              <a:gd name="connsiteY2" fmla="*/ 2229138 h 2229138"/>
              <a:gd name="connsiteX3" fmla="*/ 71843 w 1517851"/>
              <a:gd name="connsiteY3" fmla="*/ 2179029 h 2229138"/>
              <a:gd name="connsiteX4" fmla="*/ 0 w 1517851"/>
              <a:gd name="connsiteY4" fmla="*/ 2152734 h 2229138"/>
              <a:gd name="connsiteX5" fmla="*/ 0 w 1517851"/>
              <a:gd name="connsiteY5" fmla="*/ 76404 h 2229138"/>
              <a:gd name="connsiteX6" fmla="*/ 71843 w 1517851"/>
              <a:gd name="connsiteY6" fmla="*/ 50109 h 2229138"/>
              <a:gd name="connsiteX7" fmla="*/ 403282 w 1517851"/>
              <a:gd name="connsiteY7" fmla="*/ 0 h 222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17851" h="2229138">
                <a:moveTo>
                  <a:pt x="403282" y="0"/>
                </a:moveTo>
                <a:cubicBezTo>
                  <a:pt x="1018841" y="0"/>
                  <a:pt x="1517851" y="499010"/>
                  <a:pt x="1517851" y="1114569"/>
                </a:cubicBezTo>
                <a:cubicBezTo>
                  <a:pt x="1517851" y="1730128"/>
                  <a:pt x="1018841" y="2229138"/>
                  <a:pt x="403282" y="2229138"/>
                </a:cubicBezTo>
                <a:cubicBezTo>
                  <a:pt x="287865" y="2229138"/>
                  <a:pt x="176545" y="2211595"/>
                  <a:pt x="71843" y="2179029"/>
                </a:cubicBezTo>
                <a:lnTo>
                  <a:pt x="0" y="2152734"/>
                </a:lnTo>
                <a:lnTo>
                  <a:pt x="0" y="76404"/>
                </a:lnTo>
                <a:lnTo>
                  <a:pt x="71843" y="50109"/>
                </a:lnTo>
                <a:cubicBezTo>
                  <a:pt x="176545" y="17543"/>
                  <a:pt x="287865" y="0"/>
                  <a:pt x="403282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17BB050-49AC-0C72-5B6D-22370C74921C}"/>
              </a:ext>
            </a:extLst>
          </p:cNvPr>
          <p:cNvSpPr txBox="1"/>
          <p:nvPr/>
        </p:nvSpPr>
        <p:spPr>
          <a:xfrm>
            <a:off x="45556" y="2729340"/>
            <a:ext cx="1661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Arial Black" panose="020B0A04020102020204" pitchFamily="34" charset="0"/>
                <a:cs typeface="Plus Jakarta Sans ExtraBold" pitchFamily="2" charset="0"/>
              </a:rPr>
              <a:t>PROBLEM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Arial Black" panose="020B0A04020102020204" pitchFamily="34" charset="0"/>
                <a:cs typeface="Plus Jakarta Sans ExtraBold" pitchFamily="2" charset="0"/>
              </a:rPr>
              <a:t>USER</a:t>
            </a:r>
            <a:endParaRPr lang="en-US" sz="1100" b="1" dirty="0">
              <a:solidFill>
                <a:schemeClr val="bg1"/>
              </a:solidFill>
              <a:latin typeface="Arial Black" panose="020B0A04020102020204" pitchFamily="34" charset="0"/>
              <a:cs typeface="Plus Jakarta Sans ExtraBold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0" y="1851948"/>
            <a:ext cx="749637" cy="749637"/>
          </a:xfrm>
          <a:prstGeom prst="rect">
            <a:avLst/>
          </a:prstGeom>
        </p:spPr>
      </p:pic>
      <p:sp>
        <p:nvSpPr>
          <p:cNvPr id="164" name="Freeform 163"/>
          <p:cNvSpPr/>
          <p:nvPr/>
        </p:nvSpPr>
        <p:spPr>
          <a:xfrm>
            <a:off x="299956" y="1445271"/>
            <a:ext cx="1426247" cy="2056620"/>
          </a:xfrm>
          <a:custGeom>
            <a:avLst/>
            <a:gdLst>
              <a:gd name="connsiteX0" fmla="*/ 397937 w 1426247"/>
              <a:gd name="connsiteY0" fmla="*/ 0 h 2056620"/>
              <a:gd name="connsiteX1" fmla="*/ 1426247 w 1426247"/>
              <a:gd name="connsiteY1" fmla="*/ 1028310 h 2056620"/>
              <a:gd name="connsiteX2" fmla="*/ 397937 w 1426247"/>
              <a:gd name="connsiteY2" fmla="*/ 2056620 h 2056620"/>
              <a:gd name="connsiteX3" fmla="*/ 190697 w 1426247"/>
              <a:gd name="connsiteY3" fmla="*/ 2035729 h 2056620"/>
              <a:gd name="connsiteX4" fmla="*/ 0 w 1426247"/>
              <a:gd name="connsiteY4" fmla="*/ 1976533 h 2056620"/>
              <a:gd name="connsiteX5" fmla="*/ 0 w 1426247"/>
              <a:gd name="connsiteY5" fmla="*/ 80087 h 2056620"/>
              <a:gd name="connsiteX6" fmla="*/ 190697 w 1426247"/>
              <a:gd name="connsiteY6" fmla="*/ 20892 h 2056620"/>
              <a:gd name="connsiteX7" fmla="*/ 397937 w 1426247"/>
              <a:gd name="connsiteY7" fmla="*/ 0 h 205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247" h="2056620">
                <a:moveTo>
                  <a:pt x="397937" y="0"/>
                </a:moveTo>
                <a:cubicBezTo>
                  <a:pt x="965857" y="0"/>
                  <a:pt x="1426247" y="460390"/>
                  <a:pt x="1426247" y="1028310"/>
                </a:cubicBezTo>
                <a:cubicBezTo>
                  <a:pt x="1426247" y="1596230"/>
                  <a:pt x="965857" y="2056620"/>
                  <a:pt x="397937" y="2056620"/>
                </a:cubicBezTo>
                <a:cubicBezTo>
                  <a:pt x="326947" y="2056620"/>
                  <a:pt x="257637" y="2049427"/>
                  <a:pt x="190697" y="2035729"/>
                </a:cubicBezTo>
                <a:lnTo>
                  <a:pt x="0" y="1976533"/>
                </a:lnTo>
                <a:lnTo>
                  <a:pt x="0" y="80087"/>
                </a:lnTo>
                <a:lnTo>
                  <a:pt x="190697" y="20892"/>
                </a:lnTo>
                <a:cubicBezTo>
                  <a:pt x="257637" y="7194"/>
                  <a:pt x="326947" y="0"/>
                  <a:pt x="397937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A5F6E-BBB8-7AC8-3F0D-BA0F36425FAD}"/>
              </a:ext>
            </a:extLst>
          </p:cNvPr>
          <p:cNvSpPr/>
          <p:nvPr/>
        </p:nvSpPr>
        <p:spPr>
          <a:xfrm>
            <a:off x="298951" y="359765"/>
            <a:ext cx="8537751" cy="4196081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342900">
              <a:buClrTx/>
              <a:defRPr/>
            </a:pPr>
            <a:endParaRPr kumimoji="1" lang="en-ID" sz="1050">
              <a:solidFill>
                <a:srgbClr val="FF0000"/>
              </a:solidFill>
              <a:latin typeface="Plus Jakarta Sans "/>
              <a:ea typeface="Verdana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95186" y="154696"/>
            <a:ext cx="2482964" cy="3944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37FDD-2D64-763C-FB99-48B8008E312C}"/>
              </a:ext>
            </a:extLst>
          </p:cNvPr>
          <p:cNvSpPr txBox="1"/>
          <p:nvPr/>
        </p:nvSpPr>
        <p:spPr>
          <a:xfrm>
            <a:off x="521335" y="162666"/>
            <a:ext cx="243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Arial Black" panose="020B0A04020102020204" pitchFamily="34" charset="0"/>
                <a:cs typeface="Plus Jakarta Sans ExtraBold" pitchFamily="2" charset="0"/>
              </a:rPr>
              <a:t>FLOW PROCESS</a:t>
            </a:r>
            <a:endParaRPr lang="en-US" sz="1800" b="1" dirty="0">
              <a:solidFill>
                <a:schemeClr val="bg1"/>
              </a:solidFill>
              <a:latin typeface="Arial Black" panose="020B0A04020102020204" pitchFamily="34" charset="0"/>
              <a:cs typeface="Plus Jakarta Sans ExtraBold" pitchFamily="2" charset="0"/>
            </a:endParaRPr>
          </a:p>
        </p:txBody>
      </p:sp>
      <p:sp>
        <p:nvSpPr>
          <p:cNvPr id="129" name="Oval 128"/>
          <p:cNvSpPr/>
          <p:nvPr/>
        </p:nvSpPr>
        <p:spPr>
          <a:xfrm rot="21250381">
            <a:off x="3531864" y="1808802"/>
            <a:ext cx="595568" cy="595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0" name="Oval 129"/>
          <p:cNvSpPr/>
          <p:nvPr/>
        </p:nvSpPr>
        <p:spPr>
          <a:xfrm rot="21250381">
            <a:off x="3512445" y="2604502"/>
            <a:ext cx="595568" cy="595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1" name="Oval 130"/>
          <p:cNvSpPr/>
          <p:nvPr/>
        </p:nvSpPr>
        <p:spPr>
          <a:xfrm rot="21250381">
            <a:off x="3310795" y="3398461"/>
            <a:ext cx="595568" cy="595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44" name="TextBox 43"/>
          <p:cNvSpPr txBox="1"/>
          <p:nvPr/>
        </p:nvSpPr>
        <p:spPr>
          <a:xfrm>
            <a:off x="3453269" y="1191680"/>
            <a:ext cx="471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93862" y="1937309"/>
            <a:ext cx="471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585118" y="2748684"/>
            <a:ext cx="471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03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386557" y="3547383"/>
            <a:ext cx="471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04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 rot="20700000">
            <a:off x="1841922" y="1528482"/>
            <a:ext cx="969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B05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Problem User</a:t>
            </a:r>
            <a:endParaRPr lang="en-US" sz="800" dirty="0">
              <a:solidFill>
                <a:srgbClr val="00B05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 rot="20700000">
            <a:off x="1878223" y="1628897"/>
            <a:ext cx="1447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possibility of double training</a:t>
            </a:r>
          </a:p>
        </p:txBody>
      </p:sp>
      <p:sp>
        <p:nvSpPr>
          <p:cNvPr id="139" name="TextBox 138"/>
          <p:cNvSpPr txBox="1"/>
          <p:nvPr/>
        </p:nvSpPr>
        <p:spPr>
          <a:xfrm rot="512558">
            <a:off x="1976340" y="2476786"/>
            <a:ext cx="969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Problem User</a:t>
            </a:r>
            <a:endParaRPr lang="en-US" sz="8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 rot="552771">
            <a:off x="1940110" y="2630996"/>
            <a:ext cx="1447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filling 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participant does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match </a:t>
            </a:r>
          </a:p>
        </p:txBody>
      </p:sp>
      <p:sp>
        <p:nvSpPr>
          <p:cNvPr id="143" name="TextBox 142"/>
          <p:cNvSpPr txBox="1"/>
          <p:nvPr/>
        </p:nvSpPr>
        <p:spPr>
          <a:xfrm rot="21391390">
            <a:off x="1966501" y="2032734"/>
            <a:ext cx="969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Problem User</a:t>
            </a:r>
            <a:endParaRPr lang="en-US" sz="800" dirty="0">
              <a:solidFill>
                <a:schemeClr val="accent5">
                  <a:lumMod val="60000"/>
                  <a:lumOff val="40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 rot="21423469">
            <a:off x="1967548" y="2163643"/>
            <a:ext cx="1447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Manual Input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 rot="1278637">
            <a:off x="1891702" y="2957765"/>
            <a:ext cx="969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Abnormality</a:t>
            </a:r>
            <a:endParaRPr lang="en-US" sz="8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 rot="1343088">
            <a:off x="1802946" y="3193334"/>
            <a:ext cx="162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Remedial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limits vary by employee type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12" y="3031174"/>
            <a:ext cx="474800" cy="47480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 t="4865" r="4000" b="5941"/>
          <a:stretch>
            <a:fillRect/>
          </a:stretch>
        </p:blipFill>
        <p:spPr>
          <a:xfrm>
            <a:off x="5474232" y="1895522"/>
            <a:ext cx="252016" cy="234221"/>
          </a:xfrm>
          <a:custGeom>
            <a:avLst/>
            <a:gdLst>
              <a:gd name="connsiteX0" fmla="*/ 290896 w 581792"/>
              <a:gd name="connsiteY0" fmla="*/ 0 h 516586"/>
              <a:gd name="connsiteX1" fmla="*/ 581792 w 581792"/>
              <a:gd name="connsiteY1" fmla="*/ 258293 h 516586"/>
              <a:gd name="connsiteX2" fmla="*/ 290896 w 581792"/>
              <a:gd name="connsiteY2" fmla="*/ 516586 h 516586"/>
              <a:gd name="connsiteX3" fmla="*/ 0 w 581792"/>
              <a:gd name="connsiteY3" fmla="*/ 258293 h 516586"/>
              <a:gd name="connsiteX4" fmla="*/ 290896 w 581792"/>
              <a:gd name="connsiteY4" fmla="*/ 0 h 51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792" h="516586">
                <a:moveTo>
                  <a:pt x="290896" y="0"/>
                </a:moveTo>
                <a:cubicBezTo>
                  <a:pt x="451553" y="0"/>
                  <a:pt x="581792" y="115642"/>
                  <a:pt x="581792" y="258293"/>
                </a:cubicBezTo>
                <a:cubicBezTo>
                  <a:pt x="581792" y="400944"/>
                  <a:pt x="451553" y="516586"/>
                  <a:pt x="290896" y="516586"/>
                </a:cubicBezTo>
                <a:cubicBezTo>
                  <a:pt x="130239" y="516586"/>
                  <a:pt x="0" y="400944"/>
                  <a:pt x="0" y="258293"/>
                </a:cubicBezTo>
                <a:cubicBezTo>
                  <a:pt x="0" y="115642"/>
                  <a:pt x="130239" y="0"/>
                  <a:pt x="290896" y="0"/>
                </a:cubicBezTo>
                <a:close/>
              </a:path>
            </a:pathLst>
          </a:cu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14" y="1510436"/>
            <a:ext cx="237014" cy="237014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20" y="1512267"/>
            <a:ext cx="237014" cy="23701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51" y="3735621"/>
            <a:ext cx="220186" cy="22018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26" y="2416098"/>
            <a:ext cx="219456" cy="21945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21" y="2708293"/>
            <a:ext cx="182880" cy="18288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14" y="1537760"/>
            <a:ext cx="274320" cy="274320"/>
          </a:xfrm>
          <a:prstGeom prst="rect">
            <a:avLst/>
          </a:prstGeom>
        </p:spPr>
      </p:pic>
      <p:sp>
        <p:nvSpPr>
          <p:cNvPr id="205" name="Freeform 204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665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7456649" y="4701540"/>
            <a:ext cx="1673065" cy="441960"/>
          </a:xfrm>
          <a:custGeom>
            <a:avLst/>
            <a:gdLst>
              <a:gd name="connsiteX0" fmla="*/ 232453 w 1673065"/>
              <a:gd name="connsiteY0" fmla="*/ 0 h 441960"/>
              <a:gd name="connsiteX1" fmla="*/ 1673065 w 1673065"/>
              <a:gd name="connsiteY1" fmla="*/ 0 h 441960"/>
              <a:gd name="connsiteX2" fmla="*/ 1673065 w 1673065"/>
              <a:gd name="connsiteY2" fmla="*/ 441960 h 441960"/>
              <a:gd name="connsiteX3" fmla="*/ 0 w 1673065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3065" h="441960">
                <a:moveTo>
                  <a:pt x="232453" y="0"/>
                </a:moveTo>
                <a:lnTo>
                  <a:pt x="1673065" y="0"/>
                </a:lnTo>
                <a:lnTo>
                  <a:pt x="1673065" y="441960"/>
                </a:lnTo>
                <a:lnTo>
                  <a:pt x="0" y="44196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668" r="2417" b="3893"/>
          <a:stretch>
            <a:fillRect/>
          </a:stretch>
        </p:blipFill>
        <p:spPr>
          <a:xfrm>
            <a:off x="7924984" y="4732020"/>
            <a:ext cx="419848" cy="381000"/>
          </a:xfrm>
          <a:custGeom>
            <a:avLst/>
            <a:gdLst>
              <a:gd name="connsiteX0" fmla="*/ 969859 w 1939718"/>
              <a:gd name="connsiteY0" fmla="*/ 0 h 1760236"/>
              <a:gd name="connsiteX1" fmla="*/ 1939718 w 1939718"/>
              <a:gd name="connsiteY1" fmla="*/ 880118 h 1760236"/>
              <a:gd name="connsiteX2" fmla="*/ 969859 w 1939718"/>
              <a:gd name="connsiteY2" fmla="*/ 1760236 h 1760236"/>
              <a:gd name="connsiteX3" fmla="*/ 0 w 1939718"/>
              <a:gd name="connsiteY3" fmla="*/ 880118 h 1760236"/>
              <a:gd name="connsiteX4" fmla="*/ 969859 w 1939718"/>
              <a:gd name="connsiteY4" fmla="*/ 0 h 17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18" h="1760236">
                <a:moveTo>
                  <a:pt x="969859" y="0"/>
                </a:moveTo>
                <a:cubicBezTo>
                  <a:pt x="1505497" y="0"/>
                  <a:pt x="1939718" y="394042"/>
                  <a:pt x="1939718" y="880118"/>
                </a:cubicBezTo>
                <a:cubicBezTo>
                  <a:pt x="1939718" y="1366194"/>
                  <a:pt x="1505497" y="1760236"/>
                  <a:pt x="969859" y="1760236"/>
                </a:cubicBezTo>
                <a:cubicBezTo>
                  <a:pt x="434221" y="1760236"/>
                  <a:pt x="0" y="1366194"/>
                  <a:pt x="0" y="880118"/>
                </a:cubicBezTo>
                <a:cubicBezTo>
                  <a:pt x="0" y="394042"/>
                  <a:pt x="434221" y="0"/>
                  <a:pt x="96985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659" r="25000" b="16875"/>
          <a:stretch>
            <a:fillRect/>
          </a:stretch>
        </p:blipFill>
        <p:spPr>
          <a:xfrm>
            <a:off x="8469005" y="4728972"/>
            <a:ext cx="385206" cy="384048"/>
          </a:xfrm>
          <a:custGeom>
            <a:avLst/>
            <a:gdLst>
              <a:gd name="connsiteX0" fmla="*/ 304800 w 609600"/>
              <a:gd name="connsiteY0" fmla="*/ 0 h 607768"/>
              <a:gd name="connsiteX1" fmla="*/ 609600 w 609600"/>
              <a:gd name="connsiteY1" fmla="*/ 303884 h 607768"/>
              <a:gd name="connsiteX2" fmla="*/ 304800 w 609600"/>
              <a:gd name="connsiteY2" fmla="*/ 607768 h 607768"/>
              <a:gd name="connsiteX3" fmla="*/ 0 w 609600"/>
              <a:gd name="connsiteY3" fmla="*/ 303884 h 607768"/>
              <a:gd name="connsiteX4" fmla="*/ 304800 w 609600"/>
              <a:gd name="connsiteY4" fmla="*/ 0 h 60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7768">
                <a:moveTo>
                  <a:pt x="304800" y="0"/>
                </a:moveTo>
                <a:cubicBezTo>
                  <a:pt x="473136" y="0"/>
                  <a:pt x="609600" y="136054"/>
                  <a:pt x="609600" y="303884"/>
                </a:cubicBezTo>
                <a:cubicBezTo>
                  <a:pt x="609600" y="471714"/>
                  <a:pt x="473136" y="607768"/>
                  <a:pt x="304800" y="607768"/>
                </a:cubicBezTo>
                <a:cubicBezTo>
                  <a:pt x="136464" y="607768"/>
                  <a:pt x="0" y="471714"/>
                  <a:pt x="0" y="303884"/>
                </a:cubicBezTo>
                <a:cubicBezTo>
                  <a:pt x="0" y="136054"/>
                  <a:pt x="136464" y="0"/>
                  <a:pt x="3048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7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プレゼンテーションスライドテンプレート_4x3_170518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207B0F-13EC-4822-81CA-CBEA25738B37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3C8A32F162547828F275E88D45467" ma:contentTypeVersion="14" ma:contentTypeDescription="Create a new document." ma:contentTypeScope="" ma:versionID="dc83cea725b073343905301377376b67">
  <xsd:schema xmlns:xsd="http://www.w3.org/2001/XMLSchema" xmlns:xs="http://www.w3.org/2001/XMLSchema" xmlns:p="http://schemas.microsoft.com/office/2006/metadata/properties" xmlns:ns2="356641f8-e38d-4ca1-b160-262fcc01c8f5" xmlns:ns3="9f284b11-b38a-40b3-9364-49a18294c09f" targetNamespace="http://schemas.microsoft.com/office/2006/metadata/properties" ma:root="true" ma:fieldsID="1b156f21d64d0ded70a0be13f7d3362f" ns2:_="" ns3:_="">
    <xsd:import namespace="356641f8-e38d-4ca1-b160-262fcc01c8f5"/>
    <xsd:import namespace="9f284b11-b38a-40b3-9364-49a18294c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641f8-e38d-4ca1-b160-262fcc01c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84b11-b38a-40b3-9364-49a18294c09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56641f8-e38d-4ca1-b160-262fcc01c8f5" xsi:nil="true"/>
  </documentManagement>
</p:properties>
</file>

<file path=customXml/itemProps1.xml><?xml version="1.0" encoding="utf-8"?>
<ds:datastoreItem xmlns:ds="http://schemas.openxmlformats.org/officeDocument/2006/customXml" ds:itemID="{B27E1DB7-52E9-481A-A29E-5DA067EE2D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3F6174-D21E-446F-B0D2-5E40CB941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6641f8-e38d-4ca1-b160-262fcc01c8f5"/>
    <ds:schemaRef ds:uri="9f284b11-b38a-40b3-9364-49a18294c0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A30BCC-6D54-4901-A6EB-2D7F499D576A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9f284b11-b38a-40b3-9364-49a18294c09f"/>
    <ds:schemaRef ds:uri="356641f8-e38d-4ca1-b160-262fcc01c8f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4040</TotalTime>
  <Words>309</Words>
  <Application>Microsoft Office PowerPoint</Application>
  <PresentationFormat>On-screen Show (16:9)</PresentationFormat>
  <Paragraphs>104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Black</vt:lpstr>
      <vt:lpstr>Assimilate</vt:lpstr>
      <vt:lpstr>Meiryo UI</vt:lpstr>
      <vt:lpstr>Plus Jakarta Sans </vt:lpstr>
      <vt:lpstr>Plus Jakarta Sans ExtraBold</vt:lpstr>
      <vt:lpstr>Plus Jakarta Sans Medium</vt:lpstr>
      <vt:lpstr>Times New Roman</vt:lpstr>
      <vt:lpstr>Verdana</vt:lpstr>
      <vt:lpstr>Wingdings</vt:lpstr>
      <vt:lpstr>プレゼンテーションスライドテンプレート_4x3_170518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ITPKL15</dc:creator>
  <cp:lastModifiedBy>ITPKL10</cp:lastModifiedBy>
  <cp:revision>172</cp:revision>
  <dcterms:modified xsi:type="dcterms:W3CDTF">2023-08-01T10:16:05Z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0x010100F593C8A32F162547828F275E88D45467</vt:lpwstr>
  </property>
</Properties>
</file>